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1" r:id="rId4"/>
  </p:sldMasterIdLst>
  <p:notesMasterIdLst>
    <p:notesMasterId r:id="rId51"/>
  </p:notesMasterIdLst>
  <p:handoutMasterIdLst>
    <p:handoutMasterId r:id="rId52"/>
  </p:handoutMasterIdLst>
  <p:sldIdLst>
    <p:sldId id="256" r:id="rId5"/>
    <p:sldId id="257" r:id="rId6"/>
    <p:sldId id="280" r:id="rId7"/>
    <p:sldId id="264" r:id="rId8"/>
    <p:sldId id="272" r:id="rId9"/>
    <p:sldId id="273" r:id="rId10"/>
    <p:sldId id="306" r:id="rId11"/>
    <p:sldId id="337" r:id="rId12"/>
    <p:sldId id="369" r:id="rId13"/>
    <p:sldId id="274" r:id="rId14"/>
    <p:sldId id="320" r:id="rId15"/>
    <p:sldId id="321" r:id="rId16"/>
    <p:sldId id="322" r:id="rId17"/>
    <p:sldId id="268" r:id="rId18"/>
    <p:sldId id="277" r:id="rId19"/>
    <p:sldId id="362" r:id="rId20"/>
    <p:sldId id="278" r:id="rId21"/>
    <p:sldId id="324" r:id="rId22"/>
    <p:sldId id="289" r:id="rId23"/>
    <p:sldId id="367" r:id="rId24"/>
    <p:sldId id="368" r:id="rId25"/>
    <p:sldId id="323" r:id="rId26"/>
    <p:sldId id="293" r:id="rId27"/>
    <p:sldId id="292" r:id="rId28"/>
    <p:sldId id="285" r:id="rId29"/>
    <p:sldId id="328" r:id="rId30"/>
    <p:sldId id="325" r:id="rId31"/>
    <p:sldId id="329" r:id="rId32"/>
    <p:sldId id="331" r:id="rId33"/>
    <p:sldId id="374" r:id="rId34"/>
    <p:sldId id="376" r:id="rId35"/>
    <p:sldId id="308" r:id="rId36"/>
    <p:sldId id="318" r:id="rId37"/>
    <p:sldId id="287" r:id="rId38"/>
    <p:sldId id="305" r:id="rId39"/>
    <p:sldId id="378" r:id="rId40"/>
    <p:sldId id="372" r:id="rId41"/>
    <p:sldId id="373" r:id="rId42"/>
    <p:sldId id="377" r:id="rId43"/>
    <p:sldId id="379" r:id="rId44"/>
    <p:sldId id="299" r:id="rId45"/>
    <p:sldId id="383" r:id="rId46"/>
    <p:sldId id="382" r:id="rId47"/>
    <p:sldId id="301" r:id="rId48"/>
    <p:sldId id="302" r:id="rId49"/>
    <p:sldId id="27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D048A8-E345-4732-90FD-BD3C317B13F9}">
          <p14:sldIdLst>
            <p14:sldId id="256"/>
            <p14:sldId id="257"/>
            <p14:sldId id="280"/>
            <p14:sldId id="264"/>
            <p14:sldId id="272"/>
            <p14:sldId id="273"/>
            <p14:sldId id="306"/>
            <p14:sldId id="337"/>
            <p14:sldId id="369"/>
            <p14:sldId id="274"/>
            <p14:sldId id="320"/>
            <p14:sldId id="321"/>
            <p14:sldId id="322"/>
            <p14:sldId id="268"/>
            <p14:sldId id="277"/>
            <p14:sldId id="362"/>
            <p14:sldId id="278"/>
            <p14:sldId id="324"/>
            <p14:sldId id="289"/>
            <p14:sldId id="367"/>
            <p14:sldId id="368"/>
            <p14:sldId id="323"/>
            <p14:sldId id="293"/>
            <p14:sldId id="292"/>
            <p14:sldId id="285"/>
            <p14:sldId id="328"/>
            <p14:sldId id="325"/>
            <p14:sldId id="329"/>
            <p14:sldId id="331"/>
            <p14:sldId id="374"/>
            <p14:sldId id="376"/>
            <p14:sldId id="308"/>
            <p14:sldId id="318"/>
            <p14:sldId id="287"/>
            <p14:sldId id="305"/>
            <p14:sldId id="378"/>
            <p14:sldId id="372"/>
            <p14:sldId id="373"/>
            <p14:sldId id="377"/>
            <p14:sldId id="379"/>
            <p14:sldId id="299"/>
            <p14:sldId id="383"/>
            <p14:sldId id="382"/>
            <p14:sldId id="301"/>
            <p14:sldId id="302"/>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46" autoAdjust="0"/>
    <p:restoredTop sz="93447" autoAdjust="0"/>
  </p:normalViewPr>
  <p:slideViewPr>
    <p:cSldViewPr snapToGrid="0">
      <p:cViewPr>
        <p:scale>
          <a:sx n="63" d="100"/>
          <a:sy n="63" d="100"/>
        </p:scale>
        <p:origin x="584" y="56"/>
      </p:cViewPr>
      <p:guideLst/>
    </p:cSldViewPr>
  </p:slideViewPr>
  <p:notesTextViewPr>
    <p:cViewPr>
      <p:scale>
        <a:sx n="1" d="1"/>
        <a:sy n="1" d="1"/>
      </p:scale>
      <p:origin x="0" y="0"/>
    </p:cViewPr>
  </p:notesTextViewPr>
  <p:sorterViewPr>
    <p:cViewPr>
      <p:scale>
        <a:sx n="100" d="100"/>
        <a:sy n="100" d="100"/>
      </p:scale>
      <p:origin x="0" y="-25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esktop\Metrics6\Team%20Velocity-6.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Desktop\Metrics6\Burndown%20chart%206.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Desktop\Metrics6\Committed%20and%20Completed%20Ratio-6.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a:t>Team</a:t>
            </a:r>
            <a:r>
              <a:rPr lang="en-US" sz="1400" baseline="0"/>
              <a:t> Velocity</a:t>
            </a:r>
            <a:endParaRPr lang="en-US" sz="140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Story Points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Sheet1!$A$2:$A$6</c:f>
              <c:strCache>
                <c:ptCount val="5"/>
                <c:pt idx="0">
                  <c:v>Sprint 3</c:v>
                </c:pt>
                <c:pt idx="1">
                  <c:v>Sprint 4</c:v>
                </c:pt>
                <c:pt idx="2">
                  <c:v>Sprint 5</c:v>
                </c:pt>
                <c:pt idx="3">
                  <c:v>Sprint 6</c:v>
                </c:pt>
                <c:pt idx="4">
                  <c:v>Average Velocity</c:v>
                </c:pt>
              </c:strCache>
            </c:strRef>
          </c:cat>
          <c:val>
            <c:numRef>
              <c:f>Sheet1!$B$2:$B$6</c:f>
              <c:numCache>
                <c:formatCode>General</c:formatCode>
                <c:ptCount val="5"/>
                <c:pt idx="0">
                  <c:v>40</c:v>
                </c:pt>
                <c:pt idx="1">
                  <c:v>20</c:v>
                </c:pt>
                <c:pt idx="2">
                  <c:v>9</c:v>
                </c:pt>
                <c:pt idx="3">
                  <c:v>15</c:v>
                </c:pt>
                <c:pt idx="4">
                  <c:v>19</c:v>
                </c:pt>
              </c:numCache>
            </c:numRef>
          </c:val>
          <c:extLst>
            <c:ext xmlns:c16="http://schemas.microsoft.com/office/drawing/2014/chart" uri="{C3380CC4-5D6E-409C-BE32-E72D297353CC}">
              <c16:uniqueId val="{00000000-A9D7-4A62-A0E5-DB602D019E12}"/>
            </c:ext>
          </c:extLst>
        </c:ser>
        <c:dLbls>
          <c:showLegendKey val="0"/>
          <c:showVal val="1"/>
          <c:showCatName val="0"/>
          <c:showSerName val="0"/>
          <c:showPercent val="0"/>
          <c:showBubbleSize val="0"/>
        </c:dLbls>
        <c:gapWidth val="150"/>
        <c:shape val="box"/>
        <c:axId val="1702601087"/>
        <c:axId val="1702592351"/>
        <c:axId val="0"/>
      </c:bar3DChart>
      <c:catAx>
        <c:axId val="17026010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02592351"/>
        <c:crosses val="autoZero"/>
        <c:auto val="1"/>
        <c:lblAlgn val="ctr"/>
        <c:lblOffset val="100"/>
        <c:noMultiLvlLbl val="0"/>
      </c:catAx>
      <c:valAx>
        <c:axId val="1702592351"/>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story Points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02601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400"/>
              <a:t>Burndown</a:t>
            </a:r>
            <a:r>
              <a:rPr lang="en-IN" sz="1400" baseline="0"/>
              <a:t> Chart Sprint-6</a:t>
            </a:r>
            <a:endParaRPr lang="en-IN" sz="140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Planned</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Sheet1!$A$2:$A$29</c:f>
              <c:numCache>
                <c:formatCode>d\-mmm</c:formatCode>
                <c:ptCount val="28"/>
                <c:pt idx="0">
                  <c:v>44964</c:v>
                </c:pt>
                <c:pt idx="1">
                  <c:v>44966</c:v>
                </c:pt>
                <c:pt idx="2">
                  <c:v>44968</c:v>
                </c:pt>
                <c:pt idx="3">
                  <c:v>44970</c:v>
                </c:pt>
                <c:pt idx="4">
                  <c:v>44972</c:v>
                </c:pt>
                <c:pt idx="5">
                  <c:v>44974</c:v>
                </c:pt>
                <c:pt idx="6">
                  <c:v>44976</c:v>
                </c:pt>
                <c:pt idx="7">
                  <c:v>44978</c:v>
                </c:pt>
                <c:pt idx="8">
                  <c:v>44980</c:v>
                </c:pt>
                <c:pt idx="9">
                  <c:v>44982</c:v>
                </c:pt>
                <c:pt idx="10">
                  <c:v>44984</c:v>
                </c:pt>
                <c:pt idx="11">
                  <c:v>44986</c:v>
                </c:pt>
                <c:pt idx="12">
                  <c:v>44988</c:v>
                </c:pt>
                <c:pt idx="13">
                  <c:v>44990</c:v>
                </c:pt>
                <c:pt idx="14">
                  <c:v>44992</c:v>
                </c:pt>
              </c:numCache>
            </c:numRef>
          </c:cat>
          <c:val>
            <c:numRef>
              <c:f>Sheet1!$B$2:$B$29</c:f>
              <c:numCache>
                <c:formatCode>General</c:formatCode>
                <c:ptCount val="28"/>
                <c:pt idx="0">
                  <c:v>15</c:v>
                </c:pt>
                <c:pt idx="1">
                  <c:v>14</c:v>
                </c:pt>
                <c:pt idx="2">
                  <c:v>13</c:v>
                </c:pt>
                <c:pt idx="3">
                  <c:v>12</c:v>
                </c:pt>
                <c:pt idx="4">
                  <c:v>11</c:v>
                </c:pt>
                <c:pt idx="5">
                  <c:v>10</c:v>
                </c:pt>
                <c:pt idx="6">
                  <c:v>9</c:v>
                </c:pt>
                <c:pt idx="7">
                  <c:v>8</c:v>
                </c:pt>
                <c:pt idx="8">
                  <c:v>7</c:v>
                </c:pt>
                <c:pt idx="9">
                  <c:v>6</c:v>
                </c:pt>
                <c:pt idx="10">
                  <c:v>5</c:v>
                </c:pt>
                <c:pt idx="11">
                  <c:v>4</c:v>
                </c:pt>
                <c:pt idx="12">
                  <c:v>3</c:v>
                </c:pt>
                <c:pt idx="13">
                  <c:v>2</c:v>
                </c:pt>
                <c:pt idx="14">
                  <c:v>1</c:v>
                </c:pt>
              </c:numCache>
            </c:numRef>
          </c:val>
          <c:smooth val="0"/>
          <c:extLst>
            <c:ext xmlns:c16="http://schemas.microsoft.com/office/drawing/2014/chart" uri="{C3380CC4-5D6E-409C-BE32-E72D297353CC}">
              <c16:uniqueId val="{00000000-3F38-4EBB-ACA1-7CA3CC0BE721}"/>
            </c:ext>
          </c:extLst>
        </c:ser>
        <c:ser>
          <c:idx val="1"/>
          <c:order val="1"/>
          <c:tx>
            <c:strRef>
              <c:f>Sheet1!$C$1</c:f>
              <c:strCache>
                <c:ptCount val="1"/>
                <c:pt idx="0">
                  <c:v>Actual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Sheet1!$A$2:$A$29</c:f>
              <c:numCache>
                <c:formatCode>d\-mmm</c:formatCode>
                <c:ptCount val="28"/>
                <c:pt idx="0">
                  <c:v>44964</c:v>
                </c:pt>
                <c:pt idx="1">
                  <c:v>44966</c:v>
                </c:pt>
                <c:pt idx="2">
                  <c:v>44968</c:v>
                </c:pt>
                <c:pt idx="3">
                  <c:v>44970</c:v>
                </c:pt>
                <c:pt idx="4">
                  <c:v>44972</c:v>
                </c:pt>
                <c:pt idx="5">
                  <c:v>44974</c:v>
                </c:pt>
                <c:pt idx="6">
                  <c:v>44976</c:v>
                </c:pt>
                <c:pt idx="7">
                  <c:v>44978</c:v>
                </c:pt>
                <c:pt idx="8">
                  <c:v>44980</c:v>
                </c:pt>
                <c:pt idx="9">
                  <c:v>44982</c:v>
                </c:pt>
                <c:pt idx="10">
                  <c:v>44984</c:v>
                </c:pt>
                <c:pt idx="11">
                  <c:v>44986</c:v>
                </c:pt>
                <c:pt idx="12">
                  <c:v>44988</c:v>
                </c:pt>
                <c:pt idx="13">
                  <c:v>44990</c:v>
                </c:pt>
                <c:pt idx="14">
                  <c:v>44992</c:v>
                </c:pt>
              </c:numCache>
            </c:numRef>
          </c:cat>
          <c:val>
            <c:numRef>
              <c:f>Sheet1!$C$2:$C$29</c:f>
              <c:numCache>
                <c:formatCode>General</c:formatCode>
                <c:ptCount val="28"/>
                <c:pt idx="0">
                  <c:v>15</c:v>
                </c:pt>
                <c:pt idx="1">
                  <c:v>15</c:v>
                </c:pt>
                <c:pt idx="2">
                  <c:v>14</c:v>
                </c:pt>
                <c:pt idx="3">
                  <c:v>13</c:v>
                </c:pt>
                <c:pt idx="4">
                  <c:v>11</c:v>
                </c:pt>
                <c:pt idx="5">
                  <c:v>12</c:v>
                </c:pt>
                <c:pt idx="6">
                  <c:v>10</c:v>
                </c:pt>
                <c:pt idx="7">
                  <c:v>9</c:v>
                </c:pt>
                <c:pt idx="8">
                  <c:v>9</c:v>
                </c:pt>
                <c:pt idx="9">
                  <c:v>8</c:v>
                </c:pt>
                <c:pt idx="10">
                  <c:v>7</c:v>
                </c:pt>
                <c:pt idx="11">
                  <c:v>5</c:v>
                </c:pt>
                <c:pt idx="12">
                  <c:v>4</c:v>
                </c:pt>
                <c:pt idx="13">
                  <c:v>3</c:v>
                </c:pt>
                <c:pt idx="14">
                  <c:v>1</c:v>
                </c:pt>
              </c:numCache>
            </c:numRef>
          </c:val>
          <c:smooth val="0"/>
          <c:extLst>
            <c:ext xmlns:c16="http://schemas.microsoft.com/office/drawing/2014/chart" uri="{C3380CC4-5D6E-409C-BE32-E72D297353CC}">
              <c16:uniqueId val="{00000001-3F38-4EBB-ACA1-7CA3CC0BE721}"/>
            </c:ext>
          </c:extLst>
        </c:ser>
        <c:dLbls>
          <c:showLegendKey val="0"/>
          <c:showVal val="0"/>
          <c:showCatName val="0"/>
          <c:showSerName val="0"/>
          <c:showPercent val="0"/>
          <c:showBubbleSize val="0"/>
        </c:dLbls>
        <c:smooth val="0"/>
        <c:axId val="1578372239"/>
        <c:axId val="1578359759"/>
      </c:lineChart>
      <c:dateAx>
        <c:axId val="157837223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50"/>
                  <a:t>Sprint</a:t>
                </a:r>
                <a:r>
                  <a:rPr lang="en-IN" sz="1050" baseline="0"/>
                  <a:t> Days </a:t>
                </a:r>
                <a:endParaRPr lang="en-IN" sz="105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d\-mmm"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8359759"/>
        <c:crosses val="autoZero"/>
        <c:auto val="1"/>
        <c:lblOffset val="100"/>
        <c:baseTimeUnit val="days"/>
      </c:dateAx>
      <c:valAx>
        <c:axId val="1578359759"/>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50"/>
                  <a:t>User Story Points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78372239"/>
        <c:crosses val="autoZero"/>
        <c:crossBetween val="between"/>
      </c:valAx>
      <c:spPr>
        <a:noFill/>
        <a:ln>
          <a:noFill/>
        </a:ln>
        <a:effectLst/>
      </c:spPr>
    </c:plotArea>
    <c:legend>
      <c:legendPos val="t"/>
      <c:overlay val="1"/>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Completed/Committed</a:t>
            </a:r>
            <a:r>
              <a:rPr lang="en-IN" baseline="0"/>
              <a:t> Ratio</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Committed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c:spPr>
          <c:invertIfNegative val="0"/>
          <c:cat>
            <c:strRef>
              <c:f>Sheet1!$A$2:$A$5</c:f>
              <c:strCache>
                <c:ptCount val="4"/>
                <c:pt idx="0">
                  <c:v>Sprint 3</c:v>
                </c:pt>
                <c:pt idx="1">
                  <c:v>Sprint 4</c:v>
                </c:pt>
                <c:pt idx="2">
                  <c:v>Sprint 5</c:v>
                </c:pt>
                <c:pt idx="3">
                  <c:v>Sprint 6</c:v>
                </c:pt>
              </c:strCache>
            </c:strRef>
          </c:cat>
          <c:val>
            <c:numRef>
              <c:f>Sheet1!$B$2:$B$5</c:f>
              <c:numCache>
                <c:formatCode>General</c:formatCode>
                <c:ptCount val="4"/>
                <c:pt idx="0">
                  <c:v>40</c:v>
                </c:pt>
                <c:pt idx="1">
                  <c:v>20</c:v>
                </c:pt>
                <c:pt idx="2">
                  <c:v>9</c:v>
                </c:pt>
                <c:pt idx="3">
                  <c:v>15</c:v>
                </c:pt>
              </c:numCache>
            </c:numRef>
          </c:val>
          <c:extLst>
            <c:ext xmlns:c16="http://schemas.microsoft.com/office/drawing/2014/chart" uri="{C3380CC4-5D6E-409C-BE32-E72D297353CC}">
              <c16:uniqueId val="{00000000-5711-4A91-8895-99D02CFBA541}"/>
            </c:ext>
          </c:extLst>
        </c:ser>
        <c:ser>
          <c:idx val="1"/>
          <c:order val="1"/>
          <c:tx>
            <c:strRef>
              <c:f>Sheet1!$C$1</c:f>
              <c:strCache>
                <c:ptCount val="1"/>
                <c:pt idx="0">
                  <c:v>Completed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rightRoom" dir="tl"/>
            </a:scene3d>
            <a:sp3d/>
          </c:spPr>
          <c:invertIfNegative val="0"/>
          <c:cat>
            <c:strRef>
              <c:f>Sheet1!$A$2:$A$5</c:f>
              <c:strCache>
                <c:ptCount val="4"/>
                <c:pt idx="0">
                  <c:v>Sprint 3</c:v>
                </c:pt>
                <c:pt idx="1">
                  <c:v>Sprint 4</c:v>
                </c:pt>
                <c:pt idx="2">
                  <c:v>Sprint 5</c:v>
                </c:pt>
                <c:pt idx="3">
                  <c:v>Sprint 6</c:v>
                </c:pt>
              </c:strCache>
            </c:strRef>
          </c:cat>
          <c:val>
            <c:numRef>
              <c:f>Sheet1!$C$2:$C$5</c:f>
              <c:numCache>
                <c:formatCode>General</c:formatCode>
                <c:ptCount val="4"/>
                <c:pt idx="0">
                  <c:v>40</c:v>
                </c:pt>
                <c:pt idx="1">
                  <c:v>17</c:v>
                </c:pt>
                <c:pt idx="2">
                  <c:v>9</c:v>
                </c:pt>
                <c:pt idx="3">
                  <c:v>15</c:v>
                </c:pt>
              </c:numCache>
            </c:numRef>
          </c:val>
          <c:extLst>
            <c:ext xmlns:c16="http://schemas.microsoft.com/office/drawing/2014/chart" uri="{C3380CC4-5D6E-409C-BE32-E72D297353CC}">
              <c16:uniqueId val="{00000001-5711-4A91-8895-99D02CFBA541}"/>
            </c:ext>
          </c:extLst>
        </c:ser>
        <c:dLbls>
          <c:showLegendKey val="0"/>
          <c:showVal val="0"/>
          <c:showCatName val="0"/>
          <c:showSerName val="0"/>
          <c:showPercent val="0"/>
          <c:showBubbleSize val="0"/>
        </c:dLbls>
        <c:gapWidth val="150"/>
        <c:shape val="box"/>
        <c:axId val="2102101168"/>
        <c:axId val="2102101584"/>
        <c:axId val="0"/>
      </c:bar3DChart>
      <c:catAx>
        <c:axId val="21021011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2101584"/>
        <c:crosses val="autoZero"/>
        <c:auto val="1"/>
        <c:lblAlgn val="ctr"/>
        <c:lblOffset val="100"/>
        <c:noMultiLvlLbl val="0"/>
      </c:catAx>
      <c:valAx>
        <c:axId val="2102101584"/>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Story</a:t>
                </a:r>
                <a:r>
                  <a:rPr lang="en-IN" baseline="0"/>
                  <a:t> Points</a:t>
                </a:r>
                <a:endParaRPr lang="en-IN"/>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2101168"/>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3.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0.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0.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9EB779-E2D3-4A2E-B672-401DE3F4689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C81458F-6A8D-45A4-A97E-1AAC9DC80E8D}">
      <dgm:prSet/>
      <dgm:spPr/>
      <dgm:t>
        <a:bodyPr/>
        <a:lstStyle/>
        <a:p>
          <a:r>
            <a:rPr lang="en-US" dirty="0"/>
            <a:t>Improvements from professor feedback</a:t>
          </a:r>
        </a:p>
      </dgm:t>
    </dgm:pt>
    <dgm:pt modelId="{400537E2-48D2-4F42-946A-AF2C56ABA56E}" type="parTrans" cxnId="{DE921DD8-E71C-41FB-A617-9E7EFAC89373}">
      <dgm:prSet/>
      <dgm:spPr/>
      <dgm:t>
        <a:bodyPr/>
        <a:lstStyle/>
        <a:p>
          <a:endParaRPr lang="en-US"/>
        </a:p>
      </dgm:t>
    </dgm:pt>
    <dgm:pt modelId="{503AF680-C3A5-4984-A73D-9CB14B16E080}" type="sibTrans" cxnId="{DE921DD8-E71C-41FB-A617-9E7EFAC89373}">
      <dgm:prSet/>
      <dgm:spPr/>
      <dgm:t>
        <a:bodyPr/>
        <a:lstStyle/>
        <a:p>
          <a:endParaRPr lang="en-US"/>
        </a:p>
      </dgm:t>
    </dgm:pt>
    <dgm:pt modelId="{3C3339A9-E7A6-482C-819C-B31ADC512881}">
      <dgm:prSet/>
      <dgm:spPr/>
      <dgm:t>
        <a:bodyPr/>
        <a:lstStyle/>
        <a:p>
          <a:r>
            <a:rPr lang="en-US" dirty="0"/>
            <a:t>Problem statement</a:t>
          </a:r>
        </a:p>
      </dgm:t>
    </dgm:pt>
    <dgm:pt modelId="{A6A0FA72-15F0-46DA-B452-A2F89C05C9D9}" type="parTrans" cxnId="{B8A42C64-76C2-4792-B2DB-C08625280B0E}">
      <dgm:prSet/>
      <dgm:spPr/>
      <dgm:t>
        <a:bodyPr/>
        <a:lstStyle/>
        <a:p>
          <a:endParaRPr lang="en-US"/>
        </a:p>
      </dgm:t>
    </dgm:pt>
    <dgm:pt modelId="{D4EC0746-B5E3-4C42-BC27-D8460D2459F1}" type="sibTrans" cxnId="{B8A42C64-76C2-4792-B2DB-C08625280B0E}">
      <dgm:prSet/>
      <dgm:spPr/>
      <dgm:t>
        <a:bodyPr/>
        <a:lstStyle/>
        <a:p>
          <a:endParaRPr lang="en-US"/>
        </a:p>
      </dgm:t>
    </dgm:pt>
    <dgm:pt modelId="{F03185BC-ABF0-4251-B36A-1D296D3A1718}">
      <dgm:prSet/>
      <dgm:spPr/>
      <dgm:t>
        <a:bodyPr/>
        <a:lstStyle/>
        <a:p>
          <a:r>
            <a:rPr lang="en-US" dirty="0"/>
            <a:t>Project description </a:t>
          </a:r>
        </a:p>
      </dgm:t>
    </dgm:pt>
    <dgm:pt modelId="{1B126792-3F01-4869-955A-EE1F831397C5}" type="parTrans" cxnId="{33D6078D-6B76-40A4-9F7E-65E62895C6D6}">
      <dgm:prSet/>
      <dgm:spPr/>
      <dgm:t>
        <a:bodyPr/>
        <a:lstStyle/>
        <a:p>
          <a:endParaRPr lang="en-US"/>
        </a:p>
      </dgm:t>
    </dgm:pt>
    <dgm:pt modelId="{DB4ABF94-04C6-4E4B-893B-D96979FE7589}" type="sibTrans" cxnId="{33D6078D-6B76-40A4-9F7E-65E62895C6D6}">
      <dgm:prSet/>
      <dgm:spPr/>
      <dgm:t>
        <a:bodyPr/>
        <a:lstStyle/>
        <a:p>
          <a:endParaRPr lang="en-US"/>
        </a:p>
      </dgm:t>
    </dgm:pt>
    <dgm:pt modelId="{4C2FA30D-4367-4E54-BB70-57BCA64DFE96}">
      <dgm:prSet/>
      <dgm:spPr/>
      <dgm:t>
        <a:bodyPr/>
        <a:lstStyle/>
        <a:p>
          <a:r>
            <a:rPr lang="en-US" dirty="0"/>
            <a:t>Team working agreement</a:t>
          </a:r>
        </a:p>
      </dgm:t>
    </dgm:pt>
    <dgm:pt modelId="{87FCAD2F-967D-4DFB-9161-EEC1F0700D16}" type="parTrans" cxnId="{4495BCE4-9C57-4B3F-8E02-D0E70DD36C20}">
      <dgm:prSet/>
      <dgm:spPr/>
      <dgm:t>
        <a:bodyPr/>
        <a:lstStyle/>
        <a:p>
          <a:endParaRPr lang="en-US"/>
        </a:p>
      </dgm:t>
    </dgm:pt>
    <dgm:pt modelId="{E01DED80-113A-4650-9CD6-D37C0252916F}" type="sibTrans" cxnId="{4495BCE4-9C57-4B3F-8E02-D0E70DD36C20}">
      <dgm:prSet/>
      <dgm:spPr/>
      <dgm:t>
        <a:bodyPr/>
        <a:lstStyle/>
        <a:p>
          <a:endParaRPr lang="en-US"/>
        </a:p>
      </dgm:t>
    </dgm:pt>
    <dgm:pt modelId="{837E160C-A3C7-41C0-939F-65566EB93C19}">
      <dgm:prSet/>
      <dgm:spPr/>
      <dgm:t>
        <a:bodyPr/>
        <a:lstStyle/>
        <a:p>
          <a:r>
            <a:rPr lang="en-US" dirty="0"/>
            <a:t>Personas</a:t>
          </a:r>
        </a:p>
      </dgm:t>
    </dgm:pt>
    <dgm:pt modelId="{22F56171-4250-4D28-B692-E5706E0B58B3}" type="parTrans" cxnId="{26EB3B10-8572-46CF-A666-0F8A6329F052}">
      <dgm:prSet/>
      <dgm:spPr/>
      <dgm:t>
        <a:bodyPr/>
        <a:lstStyle/>
        <a:p>
          <a:endParaRPr lang="en-US"/>
        </a:p>
      </dgm:t>
    </dgm:pt>
    <dgm:pt modelId="{63A9AA46-C0C1-4707-8472-51031A9D0E2C}" type="sibTrans" cxnId="{26EB3B10-8572-46CF-A666-0F8A6329F052}">
      <dgm:prSet/>
      <dgm:spPr/>
      <dgm:t>
        <a:bodyPr/>
        <a:lstStyle/>
        <a:p>
          <a:endParaRPr lang="en-US"/>
        </a:p>
      </dgm:t>
    </dgm:pt>
    <dgm:pt modelId="{8A29CAEE-CD13-490B-8E1F-A070E91E1508}">
      <dgm:prSet/>
      <dgm:spPr/>
      <dgm:t>
        <a:bodyPr/>
        <a:lstStyle/>
        <a:p>
          <a:r>
            <a:rPr lang="en-US" dirty="0"/>
            <a:t>Sprint 5 Recap</a:t>
          </a:r>
        </a:p>
      </dgm:t>
    </dgm:pt>
    <dgm:pt modelId="{F44FC29E-55E9-44E4-B6F6-0C1BA57DC366}" type="parTrans" cxnId="{9639F212-0BC9-4AC5-A99A-204BECF45B8A}">
      <dgm:prSet/>
      <dgm:spPr/>
      <dgm:t>
        <a:bodyPr/>
        <a:lstStyle/>
        <a:p>
          <a:endParaRPr lang="en-US"/>
        </a:p>
      </dgm:t>
    </dgm:pt>
    <dgm:pt modelId="{BFCEFE34-4EB8-4AF3-ADF0-811527C78A3A}" type="sibTrans" cxnId="{9639F212-0BC9-4AC5-A99A-204BECF45B8A}">
      <dgm:prSet/>
      <dgm:spPr/>
      <dgm:t>
        <a:bodyPr/>
        <a:lstStyle/>
        <a:p>
          <a:endParaRPr lang="en-US"/>
        </a:p>
      </dgm:t>
    </dgm:pt>
    <dgm:pt modelId="{007B687A-A216-43BE-B94A-02C10D88BE06}">
      <dgm:prSet/>
      <dgm:spPr/>
      <dgm:t>
        <a:bodyPr/>
        <a:lstStyle/>
        <a:p>
          <a:r>
            <a:rPr lang="en-US" dirty="0"/>
            <a:t>Technologies</a:t>
          </a:r>
        </a:p>
      </dgm:t>
    </dgm:pt>
    <dgm:pt modelId="{02A79948-DAC3-46AC-AD04-EB0E8E29F78D}" type="parTrans" cxnId="{96DEC328-D1C6-4238-8C27-BB9C83A1BBDF}">
      <dgm:prSet/>
      <dgm:spPr/>
      <dgm:t>
        <a:bodyPr/>
        <a:lstStyle/>
        <a:p>
          <a:endParaRPr lang="en-US"/>
        </a:p>
      </dgm:t>
    </dgm:pt>
    <dgm:pt modelId="{716DF0C8-55FB-4ECC-B1D3-74E32B77BFFB}" type="sibTrans" cxnId="{96DEC328-D1C6-4238-8C27-BB9C83A1BBDF}">
      <dgm:prSet/>
      <dgm:spPr/>
      <dgm:t>
        <a:bodyPr/>
        <a:lstStyle/>
        <a:p>
          <a:endParaRPr lang="en-US"/>
        </a:p>
      </dgm:t>
    </dgm:pt>
    <dgm:pt modelId="{ACCA30FA-C73A-465E-9131-8DBDF09BD15B}">
      <dgm:prSet/>
      <dgm:spPr/>
      <dgm:t>
        <a:bodyPr/>
        <a:lstStyle/>
        <a:p>
          <a:r>
            <a:rPr lang="en-US" dirty="0"/>
            <a:t>Algorithms</a:t>
          </a:r>
        </a:p>
      </dgm:t>
    </dgm:pt>
    <dgm:pt modelId="{A3A61BCD-555C-4064-B97D-984B29890711}" type="parTrans" cxnId="{4363EDEA-02EA-4FC6-9C96-9A9491274C07}">
      <dgm:prSet/>
      <dgm:spPr/>
      <dgm:t>
        <a:bodyPr/>
        <a:lstStyle/>
        <a:p>
          <a:endParaRPr lang="en-US"/>
        </a:p>
      </dgm:t>
    </dgm:pt>
    <dgm:pt modelId="{E16AE822-8E99-4539-B873-5160A0D472AD}" type="sibTrans" cxnId="{4363EDEA-02EA-4FC6-9C96-9A9491274C07}">
      <dgm:prSet/>
      <dgm:spPr/>
      <dgm:t>
        <a:bodyPr/>
        <a:lstStyle/>
        <a:p>
          <a:endParaRPr lang="en-US"/>
        </a:p>
      </dgm:t>
    </dgm:pt>
    <dgm:pt modelId="{2DA443E7-2DBA-4070-A547-BA88F14DB6F9}">
      <dgm:prSet/>
      <dgm:spPr/>
      <dgm:t>
        <a:bodyPr/>
        <a:lstStyle/>
        <a:p>
          <a:r>
            <a:rPr lang="en-US" dirty="0"/>
            <a:t>Product Backlog</a:t>
          </a:r>
        </a:p>
      </dgm:t>
    </dgm:pt>
    <dgm:pt modelId="{EFBAE842-D46F-4339-AE7D-41F768B9EC3F}" type="parTrans" cxnId="{21B091AA-236B-4409-8E79-8A3F2CE214D1}">
      <dgm:prSet/>
      <dgm:spPr/>
      <dgm:t>
        <a:bodyPr/>
        <a:lstStyle/>
        <a:p>
          <a:endParaRPr lang="en-US"/>
        </a:p>
      </dgm:t>
    </dgm:pt>
    <dgm:pt modelId="{488C4C0F-1C41-436D-8B21-3B1287CF5B0E}" type="sibTrans" cxnId="{21B091AA-236B-4409-8E79-8A3F2CE214D1}">
      <dgm:prSet/>
      <dgm:spPr/>
      <dgm:t>
        <a:bodyPr/>
        <a:lstStyle/>
        <a:p>
          <a:endParaRPr lang="en-US"/>
        </a:p>
      </dgm:t>
    </dgm:pt>
    <dgm:pt modelId="{472ABDD7-EF18-4431-A4FB-570760D5FFD0}">
      <dgm:prSet/>
      <dgm:spPr/>
      <dgm:t>
        <a:bodyPr/>
        <a:lstStyle/>
        <a:p>
          <a:r>
            <a:rPr lang="en-US" dirty="0"/>
            <a:t>Sprint 6 Backlog</a:t>
          </a:r>
        </a:p>
      </dgm:t>
    </dgm:pt>
    <dgm:pt modelId="{674643F5-ADAC-402C-8133-640560ACE605}" type="parTrans" cxnId="{FC067267-405E-4255-B8FE-04BDEBB69CFC}">
      <dgm:prSet/>
      <dgm:spPr/>
      <dgm:t>
        <a:bodyPr/>
        <a:lstStyle/>
        <a:p>
          <a:endParaRPr lang="en-US"/>
        </a:p>
      </dgm:t>
    </dgm:pt>
    <dgm:pt modelId="{79312EE4-C5A6-483E-9756-D6204BDFFDF0}" type="sibTrans" cxnId="{FC067267-405E-4255-B8FE-04BDEBB69CFC}">
      <dgm:prSet/>
      <dgm:spPr/>
      <dgm:t>
        <a:bodyPr/>
        <a:lstStyle/>
        <a:p>
          <a:endParaRPr lang="en-US"/>
        </a:p>
      </dgm:t>
    </dgm:pt>
    <dgm:pt modelId="{29A0155D-D53C-4514-AC11-493E6021F83A}">
      <dgm:prSet/>
      <dgm:spPr/>
      <dgm:t>
        <a:bodyPr/>
        <a:lstStyle/>
        <a:p>
          <a:r>
            <a:rPr lang="en-US" dirty="0"/>
            <a:t>Metrics</a:t>
          </a:r>
        </a:p>
      </dgm:t>
    </dgm:pt>
    <dgm:pt modelId="{99697358-BF8D-4968-9885-02F647219850}" type="parTrans" cxnId="{EB44F2D1-C3C9-4E66-9872-382007C330FE}">
      <dgm:prSet/>
      <dgm:spPr/>
      <dgm:t>
        <a:bodyPr/>
        <a:lstStyle/>
        <a:p>
          <a:endParaRPr lang="en-US"/>
        </a:p>
      </dgm:t>
    </dgm:pt>
    <dgm:pt modelId="{C01FF6E7-36E5-4E0F-BF91-1966DC67A11D}" type="sibTrans" cxnId="{EB44F2D1-C3C9-4E66-9872-382007C330FE}">
      <dgm:prSet/>
      <dgm:spPr/>
      <dgm:t>
        <a:bodyPr/>
        <a:lstStyle/>
        <a:p>
          <a:endParaRPr lang="en-US"/>
        </a:p>
      </dgm:t>
    </dgm:pt>
    <dgm:pt modelId="{C57087AB-2FC8-43BD-81E5-0DD0D969FCB3}">
      <dgm:prSet/>
      <dgm:spPr/>
      <dgm:t>
        <a:bodyPr/>
        <a:lstStyle/>
        <a:p>
          <a:r>
            <a:rPr lang="en-US" dirty="0"/>
            <a:t>Retrospective</a:t>
          </a:r>
        </a:p>
      </dgm:t>
    </dgm:pt>
    <dgm:pt modelId="{910157A5-4635-4BD1-B518-79EB07D7CD38}" type="parTrans" cxnId="{6908268E-A10A-41D0-B02D-1E15A26B282A}">
      <dgm:prSet/>
      <dgm:spPr/>
      <dgm:t>
        <a:bodyPr/>
        <a:lstStyle/>
        <a:p>
          <a:endParaRPr lang="en-US"/>
        </a:p>
      </dgm:t>
    </dgm:pt>
    <dgm:pt modelId="{A57B5CC4-17BE-427B-8963-1141DF4D03E1}" type="sibTrans" cxnId="{6908268E-A10A-41D0-B02D-1E15A26B282A}">
      <dgm:prSet/>
      <dgm:spPr/>
      <dgm:t>
        <a:bodyPr/>
        <a:lstStyle/>
        <a:p>
          <a:endParaRPr lang="en-US"/>
        </a:p>
      </dgm:t>
    </dgm:pt>
    <dgm:pt modelId="{EAEB844C-F6FB-4C06-9511-E56C269C293C}">
      <dgm:prSet/>
      <dgm:spPr/>
      <dgm:t>
        <a:bodyPr/>
        <a:lstStyle/>
        <a:p>
          <a:r>
            <a:rPr lang="en-US" dirty="0"/>
            <a:t>Stories Committed for Sprint 7</a:t>
          </a:r>
        </a:p>
      </dgm:t>
    </dgm:pt>
    <dgm:pt modelId="{D4BD6A1C-7CC9-4F24-8829-68B18230CEB9}" type="parTrans" cxnId="{93BA9E2D-4B9C-48C9-891C-E8778B2C4366}">
      <dgm:prSet/>
      <dgm:spPr/>
      <dgm:t>
        <a:bodyPr/>
        <a:lstStyle/>
        <a:p>
          <a:endParaRPr lang="en-US"/>
        </a:p>
      </dgm:t>
    </dgm:pt>
    <dgm:pt modelId="{9BEDEA80-E07E-4357-ACA2-3DDEF2033A2C}" type="sibTrans" cxnId="{93BA9E2D-4B9C-48C9-891C-E8778B2C4366}">
      <dgm:prSet/>
      <dgm:spPr/>
      <dgm:t>
        <a:bodyPr/>
        <a:lstStyle/>
        <a:p>
          <a:endParaRPr lang="en-US"/>
        </a:p>
      </dgm:t>
    </dgm:pt>
    <dgm:pt modelId="{AC3C2C93-6110-4521-9DFA-920937D956E6}">
      <dgm:prSet/>
      <dgm:spPr/>
      <dgm:t>
        <a:bodyPr/>
        <a:lstStyle/>
        <a:p>
          <a:r>
            <a:rPr lang="en-US" dirty="0"/>
            <a:t>Project demo</a:t>
          </a:r>
        </a:p>
      </dgm:t>
    </dgm:pt>
    <dgm:pt modelId="{ECC46C63-6385-46AF-B14F-42A5C27E58FF}" type="parTrans" cxnId="{6C015562-1EC8-4E3C-9F97-0944D991EF77}">
      <dgm:prSet/>
      <dgm:spPr/>
      <dgm:t>
        <a:bodyPr/>
        <a:lstStyle/>
        <a:p>
          <a:endParaRPr lang="en-US"/>
        </a:p>
      </dgm:t>
    </dgm:pt>
    <dgm:pt modelId="{A399D47C-35D0-431D-85E3-B20DC309B01E}" type="sibTrans" cxnId="{6C015562-1EC8-4E3C-9F97-0944D991EF77}">
      <dgm:prSet/>
      <dgm:spPr/>
      <dgm:t>
        <a:bodyPr/>
        <a:lstStyle/>
        <a:p>
          <a:endParaRPr lang="en-US"/>
        </a:p>
      </dgm:t>
    </dgm:pt>
    <dgm:pt modelId="{978EB46D-B57B-410F-99A1-4DD2CDA82711}">
      <dgm:prSet/>
      <dgm:spPr/>
      <dgm:t>
        <a:bodyPr/>
        <a:lstStyle/>
        <a:p>
          <a:r>
            <a:rPr lang="en-US" dirty="0"/>
            <a:t>Live Application</a:t>
          </a:r>
        </a:p>
      </dgm:t>
    </dgm:pt>
    <dgm:pt modelId="{5E19CA82-B90A-4305-8616-CBB3E3F5A661}" type="parTrans" cxnId="{EEED24BA-51CB-4611-815F-BA2C798F444E}">
      <dgm:prSet/>
      <dgm:spPr/>
      <dgm:t>
        <a:bodyPr/>
        <a:lstStyle/>
        <a:p>
          <a:endParaRPr lang="en-US"/>
        </a:p>
      </dgm:t>
    </dgm:pt>
    <dgm:pt modelId="{CE2C03E4-0E54-4A78-9F09-72EAFA37A545}" type="sibTrans" cxnId="{EEED24BA-51CB-4611-815F-BA2C798F444E}">
      <dgm:prSet/>
      <dgm:spPr/>
      <dgm:t>
        <a:bodyPr/>
        <a:lstStyle/>
        <a:p>
          <a:endParaRPr lang="en-US"/>
        </a:p>
      </dgm:t>
    </dgm:pt>
    <dgm:pt modelId="{A6EA5C46-232C-3D4A-8593-0EF3699415A6}">
      <dgm:prSet/>
      <dgm:spPr/>
      <dgm:t>
        <a:bodyPr/>
        <a:lstStyle/>
        <a:p>
          <a:r>
            <a:rPr lang="en-US" dirty="0"/>
            <a:t>Team member roles and responsibilities</a:t>
          </a:r>
        </a:p>
      </dgm:t>
    </dgm:pt>
    <dgm:pt modelId="{739B8C62-5334-FD46-89C6-64B94711DF0D}" type="parTrans" cxnId="{EDA5456E-0DCD-7A46-8B66-723895691E00}">
      <dgm:prSet/>
      <dgm:spPr/>
      <dgm:t>
        <a:bodyPr/>
        <a:lstStyle/>
        <a:p>
          <a:endParaRPr lang="en-US"/>
        </a:p>
      </dgm:t>
    </dgm:pt>
    <dgm:pt modelId="{6616C969-D2AE-394A-A681-81275DBD1686}" type="sibTrans" cxnId="{EDA5456E-0DCD-7A46-8B66-723895691E00}">
      <dgm:prSet/>
      <dgm:spPr/>
      <dgm:t>
        <a:bodyPr/>
        <a:lstStyle/>
        <a:p>
          <a:endParaRPr lang="en-US"/>
        </a:p>
      </dgm:t>
    </dgm:pt>
    <dgm:pt modelId="{94D9E47E-1E6E-0140-A9A4-84C10943A8DE}">
      <dgm:prSet/>
      <dgm:spPr/>
      <dgm:t>
        <a:bodyPr/>
        <a:lstStyle/>
        <a:p>
          <a:r>
            <a:rPr lang="en-US" dirty="0"/>
            <a:t>MVP</a:t>
          </a:r>
        </a:p>
      </dgm:t>
    </dgm:pt>
    <dgm:pt modelId="{BCC91DFA-62BA-BF43-9EBF-B346549F206A}" type="parTrans" cxnId="{D5640812-DE67-DF47-96AA-F42C12E89980}">
      <dgm:prSet/>
      <dgm:spPr/>
      <dgm:t>
        <a:bodyPr/>
        <a:lstStyle/>
        <a:p>
          <a:endParaRPr lang="en-US"/>
        </a:p>
      </dgm:t>
    </dgm:pt>
    <dgm:pt modelId="{4175CF72-DC6F-D541-ADF8-42BF7E32634E}" type="sibTrans" cxnId="{D5640812-DE67-DF47-96AA-F42C12E89980}">
      <dgm:prSet/>
      <dgm:spPr/>
      <dgm:t>
        <a:bodyPr/>
        <a:lstStyle/>
        <a:p>
          <a:endParaRPr lang="en-US"/>
        </a:p>
      </dgm:t>
    </dgm:pt>
    <dgm:pt modelId="{040D8084-8FE2-BC4C-AF3C-66955F889040}">
      <dgm:prSet/>
      <dgm:spPr/>
      <dgm:t>
        <a:bodyPr/>
        <a:lstStyle/>
        <a:p>
          <a:r>
            <a:rPr lang="en-US" dirty="0"/>
            <a:t>Diagrams</a:t>
          </a:r>
        </a:p>
      </dgm:t>
    </dgm:pt>
    <dgm:pt modelId="{2DEB67BC-A686-9346-A248-F44E3CBFC979}" type="parTrans" cxnId="{76597087-784B-EA44-BB3D-937CE8902D5B}">
      <dgm:prSet/>
      <dgm:spPr/>
      <dgm:t>
        <a:bodyPr/>
        <a:lstStyle/>
        <a:p>
          <a:endParaRPr lang="en-US"/>
        </a:p>
      </dgm:t>
    </dgm:pt>
    <dgm:pt modelId="{3CF86F3B-E526-D140-8B23-708FC869BE88}" type="sibTrans" cxnId="{76597087-784B-EA44-BB3D-937CE8902D5B}">
      <dgm:prSet/>
      <dgm:spPr/>
      <dgm:t>
        <a:bodyPr/>
        <a:lstStyle/>
        <a:p>
          <a:endParaRPr lang="en-US"/>
        </a:p>
      </dgm:t>
    </dgm:pt>
    <dgm:pt modelId="{96A47D49-39E2-4ADF-BC24-73DE6ACA7242}" type="pres">
      <dgm:prSet presAssocID="{809EB779-E2D3-4A2E-B672-401DE3F46890}" presName="vert0" presStyleCnt="0">
        <dgm:presLayoutVars>
          <dgm:dir/>
          <dgm:animOne val="branch"/>
          <dgm:animLvl val="lvl"/>
        </dgm:presLayoutVars>
      </dgm:prSet>
      <dgm:spPr/>
    </dgm:pt>
    <dgm:pt modelId="{2C498019-8C3B-9C4A-9A97-9628BCAE9883}" type="pres">
      <dgm:prSet presAssocID="{A6EA5C46-232C-3D4A-8593-0EF3699415A6}" presName="thickLine" presStyleLbl="alignNode1" presStyleIdx="0" presStyleCnt="18"/>
      <dgm:spPr/>
    </dgm:pt>
    <dgm:pt modelId="{BB93D205-587D-4749-B076-AF946B3E69F0}" type="pres">
      <dgm:prSet presAssocID="{A6EA5C46-232C-3D4A-8593-0EF3699415A6}" presName="horz1" presStyleCnt="0"/>
      <dgm:spPr/>
    </dgm:pt>
    <dgm:pt modelId="{ACEC9847-95A5-E749-9FD7-989C44FBD532}" type="pres">
      <dgm:prSet presAssocID="{A6EA5C46-232C-3D4A-8593-0EF3699415A6}" presName="tx1" presStyleLbl="revTx" presStyleIdx="0" presStyleCnt="18"/>
      <dgm:spPr/>
    </dgm:pt>
    <dgm:pt modelId="{73CCF268-6C88-7645-9F94-1E007E15067D}" type="pres">
      <dgm:prSet presAssocID="{A6EA5C46-232C-3D4A-8593-0EF3699415A6}" presName="vert1" presStyleCnt="0"/>
      <dgm:spPr/>
    </dgm:pt>
    <dgm:pt modelId="{227BC600-6FAA-4F5B-89B8-6A3EA75C57BF}" type="pres">
      <dgm:prSet presAssocID="{EC81458F-6A8D-45A4-A97E-1AAC9DC80E8D}" presName="thickLine" presStyleLbl="alignNode1" presStyleIdx="1" presStyleCnt="18"/>
      <dgm:spPr/>
    </dgm:pt>
    <dgm:pt modelId="{3BBA7BCF-FD4B-4511-A1F9-EE4544F21C3A}" type="pres">
      <dgm:prSet presAssocID="{EC81458F-6A8D-45A4-A97E-1AAC9DC80E8D}" presName="horz1" presStyleCnt="0"/>
      <dgm:spPr/>
    </dgm:pt>
    <dgm:pt modelId="{0A392862-D796-47AF-9580-12B812513D03}" type="pres">
      <dgm:prSet presAssocID="{EC81458F-6A8D-45A4-A97E-1AAC9DC80E8D}" presName="tx1" presStyleLbl="revTx" presStyleIdx="1" presStyleCnt="18"/>
      <dgm:spPr/>
    </dgm:pt>
    <dgm:pt modelId="{ABAEBD21-DBBE-4424-92F4-1B1DA0A8034A}" type="pres">
      <dgm:prSet presAssocID="{EC81458F-6A8D-45A4-A97E-1AAC9DC80E8D}" presName="vert1" presStyleCnt="0"/>
      <dgm:spPr/>
    </dgm:pt>
    <dgm:pt modelId="{6B24C0F1-D3F5-44B9-AB70-6E121DBC6C39}" type="pres">
      <dgm:prSet presAssocID="{3C3339A9-E7A6-482C-819C-B31ADC512881}" presName="thickLine" presStyleLbl="alignNode1" presStyleIdx="2" presStyleCnt="18"/>
      <dgm:spPr/>
    </dgm:pt>
    <dgm:pt modelId="{8CC27702-E17A-44CA-B2B1-0F06D4840EF8}" type="pres">
      <dgm:prSet presAssocID="{3C3339A9-E7A6-482C-819C-B31ADC512881}" presName="horz1" presStyleCnt="0"/>
      <dgm:spPr/>
    </dgm:pt>
    <dgm:pt modelId="{42D091A7-F3AD-4F14-8F35-0764C7FC6B8E}" type="pres">
      <dgm:prSet presAssocID="{3C3339A9-E7A6-482C-819C-B31ADC512881}" presName="tx1" presStyleLbl="revTx" presStyleIdx="2" presStyleCnt="18"/>
      <dgm:spPr/>
    </dgm:pt>
    <dgm:pt modelId="{D706A10E-0C03-4F7F-9E73-D5B67CE682EC}" type="pres">
      <dgm:prSet presAssocID="{3C3339A9-E7A6-482C-819C-B31ADC512881}" presName="vert1" presStyleCnt="0"/>
      <dgm:spPr/>
    </dgm:pt>
    <dgm:pt modelId="{4C69E895-F779-4050-96EE-D93C59ABD9E4}" type="pres">
      <dgm:prSet presAssocID="{F03185BC-ABF0-4251-B36A-1D296D3A1718}" presName="thickLine" presStyleLbl="alignNode1" presStyleIdx="3" presStyleCnt="18"/>
      <dgm:spPr/>
    </dgm:pt>
    <dgm:pt modelId="{6969D706-3E27-467E-A5AD-2EFCF1F15E7A}" type="pres">
      <dgm:prSet presAssocID="{F03185BC-ABF0-4251-B36A-1D296D3A1718}" presName="horz1" presStyleCnt="0"/>
      <dgm:spPr/>
    </dgm:pt>
    <dgm:pt modelId="{B45E5EE4-AF8A-4126-997B-CFC9BB9515D5}" type="pres">
      <dgm:prSet presAssocID="{F03185BC-ABF0-4251-B36A-1D296D3A1718}" presName="tx1" presStyleLbl="revTx" presStyleIdx="3" presStyleCnt="18"/>
      <dgm:spPr/>
    </dgm:pt>
    <dgm:pt modelId="{938E86FB-0915-4B50-A12C-16F711C8FF16}" type="pres">
      <dgm:prSet presAssocID="{F03185BC-ABF0-4251-B36A-1D296D3A1718}" presName="vert1" presStyleCnt="0"/>
      <dgm:spPr/>
    </dgm:pt>
    <dgm:pt modelId="{6325A3CA-9B59-4ACD-A1FE-812DFD8111AE}" type="pres">
      <dgm:prSet presAssocID="{4C2FA30D-4367-4E54-BB70-57BCA64DFE96}" presName="thickLine" presStyleLbl="alignNode1" presStyleIdx="4" presStyleCnt="18"/>
      <dgm:spPr/>
    </dgm:pt>
    <dgm:pt modelId="{56663BE5-745C-432A-8210-44278A37815E}" type="pres">
      <dgm:prSet presAssocID="{4C2FA30D-4367-4E54-BB70-57BCA64DFE96}" presName="horz1" presStyleCnt="0"/>
      <dgm:spPr/>
    </dgm:pt>
    <dgm:pt modelId="{C69D4B24-0D57-4DEC-8170-65EBE8FF823B}" type="pres">
      <dgm:prSet presAssocID="{4C2FA30D-4367-4E54-BB70-57BCA64DFE96}" presName="tx1" presStyleLbl="revTx" presStyleIdx="4" presStyleCnt="18"/>
      <dgm:spPr/>
    </dgm:pt>
    <dgm:pt modelId="{056EAFB8-8360-4A9B-AA54-2B157C6F29ED}" type="pres">
      <dgm:prSet presAssocID="{4C2FA30D-4367-4E54-BB70-57BCA64DFE96}" presName="vert1" presStyleCnt="0"/>
      <dgm:spPr/>
    </dgm:pt>
    <dgm:pt modelId="{F17D8DED-4EF0-4A5F-B45F-FA207E5C22FB}" type="pres">
      <dgm:prSet presAssocID="{837E160C-A3C7-41C0-939F-65566EB93C19}" presName="thickLine" presStyleLbl="alignNode1" presStyleIdx="5" presStyleCnt="18"/>
      <dgm:spPr/>
    </dgm:pt>
    <dgm:pt modelId="{C38E9145-AA97-4FC2-8D47-3356734AAE26}" type="pres">
      <dgm:prSet presAssocID="{837E160C-A3C7-41C0-939F-65566EB93C19}" presName="horz1" presStyleCnt="0"/>
      <dgm:spPr/>
    </dgm:pt>
    <dgm:pt modelId="{41F17392-672A-4E86-98F9-70F1D512AE87}" type="pres">
      <dgm:prSet presAssocID="{837E160C-A3C7-41C0-939F-65566EB93C19}" presName="tx1" presStyleLbl="revTx" presStyleIdx="5" presStyleCnt="18"/>
      <dgm:spPr/>
    </dgm:pt>
    <dgm:pt modelId="{95A2B84B-A834-4970-A835-302A527772C2}" type="pres">
      <dgm:prSet presAssocID="{837E160C-A3C7-41C0-939F-65566EB93C19}" presName="vert1" presStyleCnt="0"/>
      <dgm:spPr/>
    </dgm:pt>
    <dgm:pt modelId="{C1273E77-3641-7247-AC4B-42088106FFE6}" type="pres">
      <dgm:prSet presAssocID="{94D9E47E-1E6E-0140-A9A4-84C10943A8DE}" presName="thickLine" presStyleLbl="alignNode1" presStyleIdx="6" presStyleCnt="18"/>
      <dgm:spPr/>
    </dgm:pt>
    <dgm:pt modelId="{537FFD9F-9B5C-3147-AA5E-3DA2DA5260A9}" type="pres">
      <dgm:prSet presAssocID="{94D9E47E-1E6E-0140-A9A4-84C10943A8DE}" presName="horz1" presStyleCnt="0"/>
      <dgm:spPr/>
    </dgm:pt>
    <dgm:pt modelId="{676AB56F-CC40-B842-AAC3-AC3E5AA5C60D}" type="pres">
      <dgm:prSet presAssocID="{94D9E47E-1E6E-0140-A9A4-84C10943A8DE}" presName="tx1" presStyleLbl="revTx" presStyleIdx="6" presStyleCnt="18"/>
      <dgm:spPr/>
    </dgm:pt>
    <dgm:pt modelId="{E572FED4-88A2-EB49-A833-71527965BB32}" type="pres">
      <dgm:prSet presAssocID="{94D9E47E-1E6E-0140-A9A4-84C10943A8DE}" presName="vert1" presStyleCnt="0"/>
      <dgm:spPr/>
    </dgm:pt>
    <dgm:pt modelId="{3944936C-7A23-44A7-A9A2-25D24CD01231}" type="pres">
      <dgm:prSet presAssocID="{007B687A-A216-43BE-B94A-02C10D88BE06}" presName="thickLine" presStyleLbl="alignNode1" presStyleIdx="7" presStyleCnt="18"/>
      <dgm:spPr/>
    </dgm:pt>
    <dgm:pt modelId="{4E660895-326D-429C-85E0-3BC05B00CC15}" type="pres">
      <dgm:prSet presAssocID="{007B687A-A216-43BE-B94A-02C10D88BE06}" presName="horz1" presStyleCnt="0"/>
      <dgm:spPr/>
    </dgm:pt>
    <dgm:pt modelId="{67F4B299-059C-4B4C-9117-EFBBC1C81E55}" type="pres">
      <dgm:prSet presAssocID="{007B687A-A216-43BE-B94A-02C10D88BE06}" presName="tx1" presStyleLbl="revTx" presStyleIdx="7" presStyleCnt="18"/>
      <dgm:spPr/>
    </dgm:pt>
    <dgm:pt modelId="{A551A7F1-461C-4BFB-BD7C-8B31D693F417}" type="pres">
      <dgm:prSet presAssocID="{007B687A-A216-43BE-B94A-02C10D88BE06}" presName="vert1" presStyleCnt="0"/>
      <dgm:spPr/>
    </dgm:pt>
    <dgm:pt modelId="{239066A2-87C3-419E-9173-5FE26C4E675C}" type="pres">
      <dgm:prSet presAssocID="{ACCA30FA-C73A-465E-9131-8DBDF09BD15B}" presName="thickLine" presStyleLbl="alignNode1" presStyleIdx="8" presStyleCnt="18"/>
      <dgm:spPr/>
    </dgm:pt>
    <dgm:pt modelId="{A9A2E9D5-31F3-4E0E-AB49-C960CDA92A12}" type="pres">
      <dgm:prSet presAssocID="{ACCA30FA-C73A-465E-9131-8DBDF09BD15B}" presName="horz1" presStyleCnt="0"/>
      <dgm:spPr/>
    </dgm:pt>
    <dgm:pt modelId="{5BD4ED3F-021D-4158-8FEB-970A6E1A7F69}" type="pres">
      <dgm:prSet presAssocID="{ACCA30FA-C73A-465E-9131-8DBDF09BD15B}" presName="tx1" presStyleLbl="revTx" presStyleIdx="8" presStyleCnt="18"/>
      <dgm:spPr/>
    </dgm:pt>
    <dgm:pt modelId="{DB7F33D1-155D-4380-AD1E-398136580AB6}" type="pres">
      <dgm:prSet presAssocID="{ACCA30FA-C73A-465E-9131-8DBDF09BD15B}" presName="vert1" presStyleCnt="0"/>
      <dgm:spPr/>
    </dgm:pt>
    <dgm:pt modelId="{BA262F2B-B034-764B-A5D3-8F83DA947919}" type="pres">
      <dgm:prSet presAssocID="{040D8084-8FE2-BC4C-AF3C-66955F889040}" presName="thickLine" presStyleLbl="alignNode1" presStyleIdx="9" presStyleCnt="18"/>
      <dgm:spPr/>
    </dgm:pt>
    <dgm:pt modelId="{E3543F6E-65AB-6048-A200-A65C33856060}" type="pres">
      <dgm:prSet presAssocID="{040D8084-8FE2-BC4C-AF3C-66955F889040}" presName="horz1" presStyleCnt="0"/>
      <dgm:spPr/>
    </dgm:pt>
    <dgm:pt modelId="{97F32B82-E6A7-4B4B-8029-A2E58E8C75ED}" type="pres">
      <dgm:prSet presAssocID="{040D8084-8FE2-BC4C-AF3C-66955F889040}" presName="tx1" presStyleLbl="revTx" presStyleIdx="9" presStyleCnt="18"/>
      <dgm:spPr/>
    </dgm:pt>
    <dgm:pt modelId="{504D8B30-76A6-0F40-936C-816937018569}" type="pres">
      <dgm:prSet presAssocID="{040D8084-8FE2-BC4C-AF3C-66955F889040}" presName="vert1" presStyleCnt="0"/>
      <dgm:spPr/>
    </dgm:pt>
    <dgm:pt modelId="{BCF166AE-EE7C-4F0B-A8F8-BEE26F574333}" type="pres">
      <dgm:prSet presAssocID="{8A29CAEE-CD13-490B-8E1F-A070E91E1508}" presName="thickLine" presStyleLbl="alignNode1" presStyleIdx="10" presStyleCnt="18"/>
      <dgm:spPr/>
    </dgm:pt>
    <dgm:pt modelId="{8384E241-EB0F-4360-8AB9-B1266A2DCF61}" type="pres">
      <dgm:prSet presAssocID="{8A29CAEE-CD13-490B-8E1F-A070E91E1508}" presName="horz1" presStyleCnt="0"/>
      <dgm:spPr/>
    </dgm:pt>
    <dgm:pt modelId="{4FDA3D70-B56B-4DD3-916A-19702EAA5495}" type="pres">
      <dgm:prSet presAssocID="{8A29CAEE-CD13-490B-8E1F-A070E91E1508}" presName="tx1" presStyleLbl="revTx" presStyleIdx="10" presStyleCnt="18"/>
      <dgm:spPr/>
    </dgm:pt>
    <dgm:pt modelId="{1B09991A-1995-4622-A13C-77BA17A01753}" type="pres">
      <dgm:prSet presAssocID="{8A29CAEE-CD13-490B-8E1F-A070E91E1508}" presName="vert1" presStyleCnt="0"/>
      <dgm:spPr/>
    </dgm:pt>
    <dgm:pt modelId="{D9C99BE0-214F-4C5D-ACA9-EFC2BC1398DA}" type="pres">
      <dgm:prSet presAssocID="{2DA443E7-2DBA-4070-A547-BA88F14DB6F9}" presName="thickLine" presStyleLbl="alignNode1" presStyleIdx="11" presStyleCnt="18"/>
      <dgm:spPr/>
    </dgm:pt>
    <dgm:pt modelId="{A0EC784E-1C77-4EF6-9DEF-7BBC54B580CB}" type="pres">
      <dgm:prSet presAssocID="{2DA443E7-2DBA-4070-A547-BA88F14DB6F9}" presName="horz1" presStyleCnt="0"/>
      <dgm:spPr/>
    </dgm:pt>
    <dgm:pt modelId="{C0944996-0B05-4284-AD39-F33C3EB596E7}" type="pres">
      <dgm:prSet presAssocID="{2DA443E7-2DBA-4070-A547-BA88F14DB6F9}" presName="tx1" presStyleLbl="revTx" presStyleIdx="11" presStyleCnt="18"/>
      <dgm:spPr/>
    </dgm:pt>
    <dgm:pt modelId="{DFAE4E2B-8AE8-4F13-8460-DE91547016F8}" type="pres">
      <dgm:prSet presAssocID="{2DA443E7-2DBA-4070-A547-BA88F14DB6F9}" presName="vert1" presStyleCnt="0"/>
      <dgm:spPr/>
    </dgm:pt>
    <dgm:pt modelId="{48D51DA5-D460-459D-BCE1-638615251945}" type="pres">
      <dgm:prSet presAssocID="{472ABDD7-EF18-4431-A4FB-570760D5FFD0}" presName="thickLine" presStyleLbl="alignNode1" presStyleIdx="12" presStyleCnt="18"/>
      <dgm:spPr/>
    </dgm:pt>
    <dgm:pt modelId="{E027D185-B8DB-42B7-8EB9-B405A5A0D779}" type="pres">
      <dgm:prSet presAssocID="{472ABDD7-EF18-4431-A4FB-570760D5FFD0}" presName="horz1" presStyleCnt="0"/>
      <dgm:spPr/>
    </dgm:pt>
    <dgm:pt modelId="{45A83A9E-127D-4884-BADD-8E155111E604}" type="pres">
      <dgm:prSet presAssocID="{472ABDD7-EF18-4431-A4FB-570760D5FFD0}" presName="tx1" presStyleLbl="revTx" presStyleIdx="12" presStyleCnt="18"/>
      <dgm:spPr/>
    </dgm:pt>
    <dgm:pt modelId="{6069F397-7ABC-4438-996D-CE71B4FFC08D}" type="pres">
      <dgm:prSet presAssocID="{472ABDD7-EF18-4431-A4FB-570760D5FFD0}" presName="vert1" presStyleCnt="0"/>
      <dgm:spPr/>
    </dgm:pt>
    <dgm:pt modelId="{F9C75011-22F2-4CCE-BF2F-6B2076E5E1F1}" type="pres">
      <dgm:prSet presAssocID="{29A0155D-D53C-4514-AC11-493E6021F83A}" presName="thickLine" presStyleLbl="alignNode1" presStyleIdx="13" presStyleCnt="18"/>
      <dgm:spPr/>
    </dgm:pt>
    <dgm:pt modelId="{DCFBE3AE-5CCA-4CDC-98AB-49E66F101BA0}" type="pres">
      <dgm:prSet presAssocID="{29A0155D-D53C-4514-AC11-493E6021F83A}" presName="horz1" presStyleCnt="0"/>
      <dgm:spPr/>
    </dgm:pt>
    <dgm:pt modelId="{03150053-538B-4CF7-B32A-A68EA5098499}" type="pres">
      <dgm:prSet presAssocID="{29A0155D-D53C-4514-AC11-493E6021F83A}" presName="tx1" presStyleLbl="revTx" presStyleIdx="13" presStyleCnt="18"/>
      <dgm:spPr/>
    </dgm:pt>
    <dgm:pt modelId="{0147706F-CF7C-4089-9F7F-387BB33EC047}" type="pres">
      <dgm:prSet presAssocID="{29A0155D-D53C-4514-AC11-493E6021F83A}" presName="vert1" presStyleCnt="0"/>
      <dgm:spPr/>
    </dgm:pt>
    <dgm:pt modelId="{93264CF6-5FA0-4CAE-BF12-6FAA7869986E}" type="pres">
      <dgm:prSet presAssocID="{C57087AB-2FC8-43BD-81E5-0DD0D969FCB3}" presName="thickLine" presStyleLbl="alignNode1" presStyleIdx="14" presStyleCnt="18"/>
      <dgm:spPr/>
    </dgm:pt>
    <dgm:pt modelId="{BA9E22EC-9351-482B-8B50-71CA37DACE83}" type="pres">
      <dgm:prSet presAssocID="{C57087AB-2FC8-43BD-81E5-0DD0D969FCB3}" presName="horz1" presStyleCnt="0"/>
      <dgm:spPr/>
    </dgm:pt>
    <dgm:pt modelId="{55E1A6EA-AA21-4F6C-9DA5-C4762567A391}" type="pres">
      <dgm:prSet presAssocID="{C57087AB-2FC8-43BD-81E5-0DD0D969FCB3}" presName="tx1" presStyleLbl="revTx" presStyleIdx="14" presStyleCnt="18"/>
      <dgm:spPr/>
    </dgm:pt>
    <dgm:pt modelId="{D6C5A0E6-15E3-4E62-AAB7-61F2B0B22D8E}" type="pres">
      <dgm:prSet presAssocID="{C57087AB-2FC8-43BD-81E5-0DD0D969FCB3}" presName="vert1" presStyleCnt="0"/>
      <dgm:spPr/>
    </dgm:pt>
    <dgm:pt modelId="{10F9F21D-F954-47BF-81F7-F2FEF59E6697}" type="pres">
      <dgm:prSet presAssocID="{EAEB844C-F6FB-4C06-9511-E56C269C293C}" presName="thickLine" presStyleLbl="alignNode1" presStyleIdx="15" presStyleCnt="18"/>
      <dgm:spPr/>
    </dgm:pt>
    <dgm:pt modelId="{C592F5E8-AF32-484E-A8C7-B00BC4FF6113}" type="pres">
      <dgm:prSet presAssocID="{EAEB844C-F6FB-4C06-9511-E56C269C293C}" presName="horz1" presStyleCnt="0"/>
      <dgm:spPr/>
    </dgm:pt>
    <dgm:pt modelId="{60F31FD3-472C-4B24-812F-AF3C538BCCB2}" type="pres">
      <dgm:prSet presAssocID="{EAEB844C-F6FB-4C06-9511-E56C269C293C}" presName="tx1" presStyleLbl="revTx" presStyleIdx="15" presStyleCnt="18"/>
      <dgm:spPr/>
    </dgm:pt>
    <dgm:pt modelId="{2BF83655-AA1D-4498-9772-32CA50C509E4}" type="pres">
      <dgm:prSet presAssocID="{EAEB844C-F6FB-4C06-9511-E56C269C293C}" presName="vert1" presStyleCnt="0"/>
      <dgm:spPr/>
    </dgm:pt>
    <dgm:pt modelId="{228ED66C-0BE2-4850-9008-32BC271EA1AF}" type="pres">
      <dgm:prSet presAssocID="{AC3C2C93-6110-4521-9DFA-920937D956E6}" presName="thickLine" presStyleLbl="alignNode1" presStyleIdx="16" presStyleCnt="18"/>
      <dgm:spPr/>
    </dgm:pt>
    <dgm:pt modelId="{0BAC0406-697C-4415-9A3A-ACE756BFB674}" type="pres">
      <dgm:prSet presAssocID="{AC3C2C93-6110-4521-9DFA-920937D956E6}" presName="horz1" presStyleCnt="0"/>
      <dgm:spPr/>
    </dgm:pt>
    <dgm:pt modelId="{F255F13D-6222-4C6C-B3E1-1901046586AD}" type="pres">
      <dgm:prSet presAssocID="{AC3C2C93-6110-4521-9DFA-920937D956E6}" presName="tx1" presStyleLbl="revTx" presStyleIdx="16" presStyleCnt="18"/>
      <dgm:spPr/>
    </dgm:pt>
    <dgm:pt modelId="{058B37E7-82B0-4F09-AE17-D55C96599504}" type="pres">
      <dgm:prSet presAssocID="{AC3C2C93-6110-4521-9DFA-920937D956E6}" presName="vert1" presStyleCnt="0"/>
      <dgm:spPr/>
    </dgm:pt>
    <dgm:pt modelId="{5C2B1BE8-5839-4751-9863-AD8E06630A8D}" type="pres">
      <dgm:prSet presAssocID="{978EB46D-B57B-410F-99A1-4DD2CDA82711}" presName="thickLine" presStyleLbl="alignNode1" presStyleIdx="17" presStyleCnt="18"/>
      <dgm:spPr/>
    </dgm:pt>
    <dgm:pt modelId="{34C5296E-4C62-4C7F-891F-6B061D091251}" type="pres">
      <dgm:prSet presAssocID="{978EB46D-B57B-410F-99A1-4DD2CDA82711}" presName="horz1" presStyleCnt="0"/>
      <dgm:spPr/>
    </dgm:pt>
    <dgm:pt modelId="{04F67E30-697D-4077-A83B-01CFDEB6E685}" type="pres">
      <dgm:prSet presAssocID="{978EB46D-B57B-410F-99A1-4DD2CDA82711}" presName="tx1" presStyleLbl="revTx" presStyleIdx="17" presStyleCnt="18"/>
      <dgm:spPr/>
    </dgm:pt>
    <dgm:pt modelId="{4F822D79-DA9E-4A65-9937-6100E5AC6374}" type="pres">
      <dgm:prSet presAssocID="{978EB46D-B57B-410F-99A1-4DD2CDA82711}" presName="vert1" presStyleCnt="0"/>
      <dgm:spPr/>
    </dgm:pt>
  </dgm:ptLst>
  <dgm:cxnLst>
    <dgm:cxn modelId="{DC7D2B07-EEF9-6649-8409-C29D2F077A58}" type="presOf" srcId="{C57087AB-2FC8-43BD-81E5-0DD0D969FCB3}" destId="{55E1A6EA-AA21-4F6C-9DA5-C4762567A391}" srcOrd="0" destOrd="0" presId="urn:microsoft.com/office/officeart/2008/layout/LinedList"/>
    <dgm:cxn modelId="{26EB3B10-8572-46CF-A666-0F8A6329F052}" srcId="{809EB779-E2D3-4A2E-B672-401DE3F46890}" destId="{837E160C-A3C7-41C0-939F-65566EB93C19}" srcOrd="5" destOrd="0" parTransId="{22F56171-4250-4D28-B692-E5706E0B58B3}" sibTransId="{63A9AA46-C0C1-4707-8472-51031A9D0E2C}"/>
    <dgm:cxn modelId="{D5640812-DE67-DF47-96AA-F42C12E89980}" srcId="{809EB779-E2D3-4A2E-B672-401DE3F46890}" destId="{94D9E47E-1E6E-0140-A9A4-84C10943A8DE}" srcOrd="6" destOrd="0" parTransId="{BCC91DFA-62BA-BF43-9EBF-B346549F206A}" sibTransId="{4175CF72-DC6F-D541-ADF8-42BF7E32634E}"/>
    <dgm:cxn modelId="{9639F212-0BC9-4AC5-A99A-204BECF45B8A}" srcId="{809EB779-E2D3-4A2E-B672-401DE3F46890}" destId="{8A29CAEE-CD13-490B-8E1F-A070E91E1508}" srcOrd="10" destOrd="0" parTransId="{F44FC29E-55E9-44E4-B6F6-0C1BA57DC366}" sibTransId="{BFCEFE34-4EB8-4AF3-ADF0-811527C78A3A}"/>
    <dgm:cxn modelId="{44D59D27-55BD-E64B-B01B-3AFC121D4FEC}" type="presOf" srcId="{94D9E47E-1E6E-0140-A9A4-84C10943A8DE}" destId="{676AB56F-CC40-B842-AAC3-AC3E5AA5C60D}" srcOrd="0" destOrd="0" presId="urn:microsoft.com/office/officeart/2008/layout/LinedList"/>
    <dgm:cxn modelId="{96DEC328-D1C6-4238-8C27-BB9C83A1BBDF}" srcId="{809EB779-E2D3-4A2E-B672-401DE3F46890}" destId="{007B687A-A216-43BE-B94A-02C10D88BE06}" srcOrd="7" destOrd="0" parTransId="{02A79948-DAC3-46AC-AD04-EB0E8E29F78D}" sibTransId="{716DF0C8-55FB-4ECC-B1D3-74E32B77BFFB}"/>
    <dgm:cxn modelId="{93BA9E2D-4B9C-48C9-891C-E8778B2C4366}" srcId="{809EB779-E2D3-4A2E-B672-401DE3F46890}" destId="{EAEB844C-F6FB-4C06-9511-E56C269C293C}" srcOrd="15" destOrd="0" parTransId="{D4BD6A1C-7CC9-4F24-8829-68B18230CEB9}" sibTransId="{9BEDEA80-E07E-4357-ACA2-3DDEF2033A2C}"/>
    <dgm:cxn modelId="{F16FDE5C-ED21-1B47-8490-0DDC8CDCACA1}" type="presOf" srcId="{EC81458F-6A8D-45A4-A97E-1AAC9DC80E8D}" destId="{0A392862-D796-47AF-9580-12B812513D03}" srcOrd="0" destOrd="0" presId="urn:microsoft.com/office/officeart/2008/layout/LinedList"/>
    <dgm:cxn modelId="{0BEAAD5E-EFD1-664E-AE52-15986C90901E}" type="presOf" srcId="{837E160C-A3C7-41C0-939F-65566EB93C19}" destId="{41F17392-672A-4E86-98F9-70F1D512AE87}" srcOrd="0" destOrd="0" presId="urn:microsoft.com/office/officeart/2008/layout/LinedList"/>
    <dgm:cxn modelId="{6C015562-1EC8-4E3C-9F97-0944D991EF77}" srcId="{809EB779-E2D3-4A2E-B672-401DE3F46890}" destId="{AC3C2C93-6110-4521-9DFA-920937D956E6}" srcOrd="16" destOrd="0" parTransId="{ECC46C63-6385-46AF-B14F-42A5C27E58FF}" sibTransId="{A399D47C-35D0-431D-85E3-B20DC309B01E}"/>
    <dgm:cxn modelId="{B8A42C64-76C2-4792-B2DB-C08625280B0E}" srcId="{809EB779-E2D3-4A2E-B672-401DE3F46890}" destId="{3C3339A9-E7A6-482C-819C-B31ADC512881}" srcOrd="2" destOrd="0" parTransId="{A6A0FA72-15F0-46DA-B452-A2F89C05C9D9}" sibTransId="{D4EC0746-B5E3-4C42-BC27-D8460D2459F1}"/>
    <dgm:cxn modelId="{0BFD5A65-EDB7-2445-ADCC-D1D0607EF77F}" type="presOf" srcId="{ACCA30FA-C73A-465E-9131-8DBDF09BD15B}" destId="{5BD4ED3F-021D-4158-8FEB-970A6E1A7F69}" srcOrd="0" destOrd="0" presId="urn:microsoft.com/office/officeart/2008/layout/LinedList"/>
    <dgm:cxn modelId="{FC067267-405E-4255-B8FE-04BDEBB69CFC}" srcId="{809EB779-E2D3-4A2E-B672-401DE3F46890}" destId="{472ABDD7-EF18-4431-A4FB-570760D5FFD0}" srcOrd="12" destOrd="0" parTransId="{674643F5-ADAC-402C-8133-640560ACE605}" sibTransId="{79312EE4-C5A6-483E-9756-D6204BDFFDF0}"/>
    <dgm:cxn modelId="{EDA5456E-0DCD-7A46-8B66-723895691E00}" srcId="{809EB779-E2D3-4A2E-B672-401DE3F46890}" destId="{A6EA5C46-232C-3D4A-8593-0EF3699415A6}" srcOrd="0" destOrd="0" parTransId="{739B8C62-5334-FD46-89C6-64B94711DF0D}" sibTransId="{6616C969-D2AE-394A-A681-81275DBD1686}"/>
    <dgm:cxn modelId="{3CA13B50-554E-D54E-AF49-0E8AB5A22F6B}" type="presOf" srcId="{8A29CAEE-CD13-490B-8E1F-A070E91E1508}" destId="{4FDA3D70-B56B-4DD3-916A-19702EAA5495}" srcOrd="0" destOrd="0" presId="urn:microsoft.com/office/officeart/2008/layout/LinedList"/>
    <dgm:cxn modelId="{D6EA6276-B4B9-F647-9880-9C877EAE1741}" type="presOf" srcId="{007B687A-A216-43BE-B94A-02C10D88BE06}" destId="{67F4B299-059C-4B4C-9117-EFBBC1C81E55}" srcOrd="0" destOrd="0" presId="urn:microsoft.com/office/officeart/2008/layout/LinedList"/>
    <dgm:cxn modelId="{A492B379-B9C6-1B4D-B3DB-051805B91EDC}" type="presOf" srcId="{3C3339A9-E7A6-482C-819C-B31ADC512881}" destId="{42D091A7-F3AD-4F14-8F35-0764C7FC6B8E}" srcOrd="0" destOrd="0" presId="urn:microsoft.com/office/officeart/2008/layout/LinedList"/>
    <dgm:cxn modelId="{76597087-784B-EA44-BB3D-937CE8902D5B}" srcId="{809EB779-E2D3-4A2E-B672-401DE3F46890}" destId="{040D8084-8FE2-BC4C-AF3C-66955F889040}" srcOrd="9" destOrd="0" parTransId="{2DEB67BC-A686-9346-A248-F44E3CBFC979}" sibTransId="{3CF86F3B-E526-D140-8B23-708FC869BE88}"/>
    <dgm:cxn modelId="{999CEB89-E551-1045-9DE0-7563974577C7}" type="presOf" srcId="{040D8084-8FE2-BC4C-AF3C-66955F889040}" destId="{97F32B82-E6A7-4B4B-8029-A2E58E8C75ED}" srcOrd="0" destOrd="0" presId="urn:microsoft.com/office/officeart/2008/layout/LinedList"/>
    <dgm:cxn modelId="{33D6078D-6B76-40A4-9F7E-65E62895C6D6}" srcId="{809EB779-E2D3-4A2E-B672-401DE3F46890}" destId="{F03185BC-ABF0-4251-B36A-1D296D3A1718}" srcOrd="3" destOrd="0" parTransId="{1B126792-3F01-4869-955A-EE1F831397C5}" sibTransId="{DB4ABF94-04C6-4E4B-893B-D96979FE7589}"/>
    <dgm:cxn modelId="{6908268E-A10A-41D0-B02D-1E15A26B282A}" srcId="{809EB779-E2D3-4A2E-B672-401DE3F46890}" destId="{C57087AB-2FC8-43BD-81E5-0DD0D969FCB3}" srcOrd="14" destOrd="0" parTransId="{910157A5-4635-4BD1-B518-79EB07D7CD38}" sibTransId="{A57B5CC4-17BE-427B-8963-1141DF4D03E1}"/>
    <dgm:cxn modelId="{24E51C9B-C87C-F94E-A6FF-1D330EB954D9}" type="presOf" srcId="{472ABDD7-EF18-4431-A4FB-570760D5FFD0}" destId="{45A83A9E-127D-4884-BADD-8E155111E604}" srcOrd="0" destOrd="0" presId="urn:microsoft.com/office/officeart/2008/layout/LinedList"/>
    <dgm:cxn modelId="{2E79469B-2ABC-D34E-B0CD-1405E0258EB6}" type="presOf" srcId="{A6EA5C46-232C-3D4A-8593-0EF3699415A6}" destId="{ACEC9847-95A5-E749-9FD7-989C44FBD532}" srcOrd="0" destOrd="0" presId="urn:microsoft.com/office/officeart/2008/layout/LinedList"/>
    <dgm:cxn modelId="{88286C9D-77CA-7D42-9AB7-BB3FC1D5132E}" type="presOf" srcId="{F03185BC-ABF0-4251-B36A-1D296D3A1718}" destId="{B45E5EE4-AF8A-4126-997B-CFC9BB9515D5}" srcOrd="0" destOrd="0" presId="urn:microsoft.com/office/officeart/2008/layout/LinedList"/>
    <dgm:cxn modelId="{21B091AA-236B-4409-8E79-8A3F2CE214D1}" srcId="{809EB779-E2D3-4A2E-B672-401DE3F46890}" destId="{2DA443E7-2DBA-4070-A547-BA88F14DB6F9}" srcOrd="11" destOrd="0" parTransId="{EFBAE842-D46F-4339-AE7D-41F768B9EC3F}" sibTransId="{488C4C0F-1C41-436D-8B21-3B1287CF5B0E}"/>
    <dgm:cxn modelId="{BE2977B1-F9ED-4543-A395-3192D6041E46}" type="presOf" srcId="{978EB46D-B57B-410F-99A1-4DD2CDA82711}" destId="{04F67E30-697D-4077-A83B-01CFDEB6E685}" srcOrd="0" destOrd="0" presId="urn:microsoft.com/office/officeart/2008/layout/LinedList"/>
    <dgm:cxn modelId="{EEED24BA-51CB-4611-815F-BA2C798F444E}" srcId="{809EB779-E2D3-4A2E-B672-401DE3F46890}" destId="{978EB46D-B57B-410F-99A1-4DD2CDA82711}" srcOrd="17" destOrd="0" parTransId="{5E19CA82-B90A-4305-8616-CBB3E3F5A661}" sibTransId="{CE2C03E4-0E54-4A78-9F09-72EAFA37A545}"/>
    <dgm:cxn modelId="{655047BF-0D24-E44C-ACAA-83C151A020AB}" type="presOf" srcId="{4C2FA30D-4367-4E54-BB70-57BCA64DFE96}" destId="{C69D4B24-0D57-4DEC-8170-65EBE8FF823B}" srcOrd="0" destOrd="0" presId="urn:microsoft.com/office/officeart/2008/layout/LinedList"/>
    <dgm:cxn modelId="{0F5C86C1-67DD-D54B-ABA1-3508BD85AB4C}" type="presOf" srcId="{29A0155D-D53C-4514-AC11-493E6021F83A}" destId="{03150053-538B-4CF7-B32A-A68EA5098499}" srcOrd="0" destOrd="0" presId="urn:microsoft.com/office/officeart/2008/layout/LinedList"/>
    <dgm:cxn modelId="{EB44F2D1-C3C9-4E66-9872-382007C330FE}" srcId="{809EB779-E2D3-4A2E-B672-401DE3F46890}" destId="{29A0155D-D53C-4514-AC11-493E6021F83A}" srcOrd="13" destOrd="0" parTransId="{99697358-BF8D-4968-9885-02F647219850}" sibTransId="{C01FF6E7-36E5-4E0F-BF91-1966DC67A11D}"/>
    <dgm:cxn modelId="{DE921DD8-E71C-41FB-A617-9E7EFAC89373}" srcId="{809EB779-E2D3-4A2E-B672-401DE3F46890}" destId="{EC81458F-6A8D-45A4-A97E-1AAC9DC80E8D}" srcOrd="1" destOrd="0" parTransId="{400537E2-48D2-4F42-946A-AF2C56ABA56E}" sibTransId="{503AF680-C3A5-4984-A73D-9CB14B16E080}"/>
    <dgm:cxn modelId="{EB52F0DB-E723-494A-A740-2C1319534E90}" type="presOf" srcId="{809EB779-E2D3-4A2E-B672-401DE3F46890}" destId="{96A47D49-39E2-4ADF-BC24-73DE6ACA7242}" srcOrd="0" destOrd="0" presId="urn:microsoft.com/office/officeart/2008/layout/LinedList"/>
    <dgm:cxn modelId="{4495BCE4-9C57-4B3F-8E02-D0E70DD36C20}" srcId="{809EB779-E2D3-4A2E-B672-401DE3F46890}" destId="{4C2FA30D-4367-4E54-BB70-57BCA64DFE96}" srcOrd="4" destOrd="0" parTransId="{87FCAD2F-967D-4DFB-9161-EEC1F0700D16}" sibTransId="{E01DED80-113A-4650-9CD6-D37C0252916F}"/>
    <dgm:cxn modelId="{4363EDEA-02EA-4FC6-9C96-9A9491274C07}" srcId="{809EB779-E2D3-4A2E-B672-401DE3F46890}" destId="{ACCA30FA-C73A-465E-9131-8DBDF09BD15B}" srcOrd="8" destOrd="0" parTransId="{A3A61BCD-555C-4064-B97D-984B29890711}" sibTransId="{E16AE822-8E99-4539-B873-5160A0D472AD}"/>
    <dgm:cxn modelId="{3B1E54EB-588B-6746-8FDF-76B86F2E25DC}" type="presOf" srcId="{2DA443E7-2DBA-4070-A547-BA88F14DB6F9}" destId="{C0944996-0B05-4284-AD39-F33C3EB596E7}" srcOrd="0" destOrd="0" presId="urn:microsoft.com/office/officeart/2008/layout/LinedList"/>
    <dgm:cxn modelId="{9886B8F7-A32C-6B46-A286-EADCA6DBFB8E}" type="presOf" srcId="{EAEB844C-F6FB-4C06-9511-E56C269C293C}" destId="{60F31FD3-472C-4B24-812F-AF3C538BCCB2}" srcOrd="0" destOrd="0" presId="urn:microsoft.com/office/officeart/2008/layout/LinedList"/>
    <dgm:cxn modelId="{256A36FA-E7FE-F44D-A3FC-232F2CF8AA4F}" type="presOf" srcId="{AC3C2C93-6110-4521-9DFA-920937D956E6}" destId="{F255F13D-6222-4C6C-B3E1-1901046586AD}" srcOrd="0" destOrd="0" presId="urn:microsoft.com/office/officeart/2008/layout/LinedList"/>
    <dgm:cxn modelId="{3DF057BA-100D-C14F-A6D7-3A47A0232F34}" type="presParOf" srcId="{96A47D49-39E2-4ADF-BC24-73DE6ACA7242}" destId="{2C498019-8C3B-9C4A-9A97-9628BCAE9883}" srcOrd="0" destOrd="0" presId="urn:microsoft.com/office/officeart/2008/layout/LinedList"/>
    <dgm:cxn modelId="{F7B084F2-B543-1B4D-95D4-42D2093CCD86}" type="presParOf" srcId="{96A47D49-39E2-4ADF-BC24-73DE6ACA7242}" destId="{BB93D205-587D-4749-B076-AF946B3E69F0}" srcOrd="1" destOrd="0" presId="urn:microsoft.com/office/officeart/2008/layout/LinedList"/>
    <dgm:cxn modelId="{6C0395FE-BBEB-AF40-9F1A-F42CA0D5755A}" type="presParOf" srcId="{BB93D205-587D-4749-B076-AF946B3E69F0}" destId="{ACEC9847-95A5-E749-9FD7-989C44FBD532}" srcOrd="0" destOrd="0" presId="urn:microsoft.com/office/officeart/2008/layout/LinedList"/>
    <dgm:cxn modelId="{A86A3AF2-D6BA-364E-B253-D5127AC73B74}" type="presParOf" srcId="{BB93D205-587D-4749-B076-AF946B3E69F0}" destId="{73CCF268-6C88-7645-9F94-1E007E15067D}" srcOrd="1" destOrd="0" presId="urn:microsoft.com/office/officeart/2008/layout/LinedList"/>
    <dgm:cxn modelId="{BA5DDB66-2A2F-AB44-A58D-C1C86B260BB9}" type="presParOf" srcId="{96A47D49-39E2-4ADF-BC24-73DE6ACA7242}" destId="{227BC600-6FAA-4F5B-89B8-6A3EA75C57BF}" srcOrd="2" destOrd="0" presId="urn:microsoft.com/office/officeart/2008/layout/LinedList"/>
    <dgm:cxn modelId="{44A21D0F-3CEB-D74B-880F-3B76B99D6418}" type="presParOf" srcId="{96A47D49-39E2-4ADF-BC24-73DE6ACA7242}" destId="{3BBA7BCF-FD4B-4511-A1F9-EE4544F21C3A}" srcOrd="3" destOrd="0" presId="urn:microsoft.com/office/officeart/2008/layout/LinedList"/>
    <dgm:cxn modelId="{22D6F38B-1DC8-F84E-845D-DF91CCF0320D}" type="presParOf" srcId="{3BBA7BCF-FD4B-4511-A1F9-EE4544F21C3A}" destId="{0A392862-D796-47AF-9580-12B812513D03}" srcOrd="0" destOrd="0" presId="urn:microsoft.com/office/officeart/2008/layout/LinedList"/>
    <dgm:cxn modelId="{2EADC349-A491-F64D-AF8C-1367BA058C61}" type="presParOf" srcId="{3BBA7BCF-FD4B-4511-A1F9-EE4544F21C3A}" destId="{ABAEBD21-DBBE-4424-92F4-1B1DA0A8034A}" srcOrd="1" destOrd="0" presId="urn:microsoft.com/office/officeart/2008/layout/LinedList"/>
    <dgm:cxn modelId="{816C46E5-EC04-0A44-8FC6-46EB680B7422}" type="presParOf" srcId="{96A47D49-39E2-4ADF-BC24-73DE6ACA7242}" destId="{6B24C0F1-D3F5-44B9-AB70-6E121DBC6C39}" srcOrd="4" destOrd="0" presId="urn:microsoft.com/office/officeart/2008/layout/LinedList"/>
    <dgm:cxn modelId="{FACB1276-0590-8742-833C-B79096B29AA1}" type="presParOf" srcId="{96A47D49-39E2-4ADF-BC24-73DE6ACA7242}" destId="{8CC27702-E17A-44CA-B2B1-0F06D4840EF8}" srcOrd="5" destOrd="0" presId="urn:microsoft.com/office/officeart/2008/layout/LinedList"/>
    <dgm:cxn modelId="{9804F90C-C411-554E-A4A9-AEEC14C3920D}" type="presParOf" srcId="{8CC27702-E17A-44CA-B2B1-0F06D4840EF8}" destId="{42D091A7-F3AD-4F14-8F35-0764C7FC6B8E}" srcOrd="0" destOrd="0" presId="urn:microsoft.com/office/officeart/2008/layout/LinedList"/>
    <dgm:cxn modelId="{5B3700EC-1974-1347-BEA3-38B874373818}" type="presParOf" srcId="{8CC27702-E17A-44CA-B2B1-0F06D4840EF8}" destId="{D706A10E-0C03-4F7F-9E73-D5B67CE682EC}" srcOrd="1" destOrd="0" presId="urn:microsoft.com/office/officeart/2008/layout/LinedList"/>
    <dgm:cxn modelId="{6F3A5E0A-F623-B64D-87A2-6B65E589AADB}" type="presParOf" srcId="{96A47D49-39E2-4ADF-BC24-73DE6ACA7242}" destId="{4C69E895-F779-4050-96EE-D93C59ABD9E4}" srcOrd="6" destOrd="0" presId="urn:microsoft.com/office/officeart/2008/layout/LinedList"/>
    <dgm:cxn modelId="{6982B666-A952-C84C-9EB6-839388A7E6DE}" type="presParOf" srcId="{96A47D49-39E2-4ADF-BC24-73DE6ACA7242}" destId="{6969D706-3E27-467E-A5AD-2EFCF1F15E7A}" srcOrd="7" destOrd="0" presId="urn:microsoft.com/office/officeart/2008/layout/LinedList"/>
    <dgm:cxn modelId="{88670CA1-8388-9A48-97D9-EA35BA65EAB8}" type="presParOf" srcId="{6969D706-3E27-467E-A5AD-2EFCF1F15E7A}" destId="{B45E5EE4-AF8A-4126-997B-CFC9BB9515D5}" srcOrd="0" destOrd="0" presId="urn:microsoft.com/office/officeart/2008/layout/LinedList"/>
    <dgm:cxn modelId="{E66A7DB5-7923-E347-8BBD-30C1F6771563}" type="presParOf" srcId="{6969D706-3E27-467E-A5AD-2EFCF1F15E7A}" destId="{938E86FB-0915-4B50-A12C-16F711C8FF16}" srcOrd="1" destOrd="0" presId="urn:microsoft.com/office/officeart/2008/layout/LinedList"/>
    <dgm:cxn modelId="{8AA66F6F-FD9F-9140-8E6D-716CBDA2DB58}" type="presParOf" srcId="{96A47D49-39E2-4ADF-BC24-73DE6ACA7242}" destId="{6325A3CA-9B59-4ACD-A1FE-812DFD8111AE}" srcOrd="8" destOrd="0" presId="urn:microsoft.com/office/officeart/2008/layout/LinedList"/>
    <dgm:cxn modelId="{1657FCCC-FD05-C942-899B-350C7DD3B254}" type="presParOf" srcId="{96A47D49-39E2-4ADF-BC24-73DE6ACA7242}" destId="{56663BE5-745C-432A-8210-44278A37815E}" srcOrd="9" destOrd="0" presId="urn:microsoft.com/office/officeart/2008/layout/LinedList"/>
    <dgm:cxn modelId="{8B2EF1D3-70F4-244B-B503-968572DC3787}" type="presParOf" srcId="{56663BE5-745C-432A-8210-44278A37815E}" destId="{C69D4B24-0D57-4DEC-8170-65EBE8FF823B}" srcOrd="0" destOrd="0" presId="urn:microsoft.com/office/officeart/2008/layout/LinedList"/>
    <dgm:cxn modelId="{73B22FC2-A5DB-F048-B54B-3C0BD0E26810}" type="presParOf" srcId="{56663BE5-745C-432A-8210-44278A37815E}" destId="{056EAFB8-8360-4A9B-AA54-2B157C6F29ED}" srcOrd="1" destOrd="0" presId="urn:microsoft.com/office/officeart/2008/layout/LinedList"/>
    <dgm:cxn modelId="{FD74E809-15B5-E942-80F6-CC5C08823A0B}" type="presParOf" srcId="{96A47D49-39E2-4ADF-BC24-73DE6ACA7242}" destId="{F17D8DED-4EF0-4A5F-B45F-FA207E5C22FB}" srcOrd="10" destOrd="0" presId="urn:microsoft.com/office/officeart/2008/layout/LinedList"/>
    <dgm:cxn modelId="{E13564C6-C315-E24B-BE5F-E5FB67DA153A}" type="presParOf" srcId="{96A47D49-39E2-4ADF-BC24-73DE6ACA7242}" destId="{C38E9145-AA97-4FC2-8D47-3356734AAE26}" srcOrd="11" destOrd="0" presId="urn:microsoft.com/office/officeart/2008/layout/LinedList"/>
    <dgm:cxn modelId="{6EFA2258-DB92-4746-99C5-68B7A3E6E963}" type="presParOf" srcId="{C38E9145-AA97-4FC2-8D47-3356734AAE26}" destId="{41F17392-672A-4E86-98F9-70F1D512AE87}" srcOrd="0" destOrd="0" presId="urn:microsoft.com/office/officeart/2008/layout/LinedList"/>
    <dgm:cxn modelId="{24295341-39BE-4546-A8AA-F2AD8D193A3C}" type="presParOf" srcId="{C38E9145-AA97-4FC2-8D47-3356734AAE26}" destId="{95A2B84B-A834-4970-A835-302A527772C2}" srcOrd="1" destOrd="0" presId="urn:microsoft.com/office/officeart/2008/layout/LinedList"/>
    <dgm:cxn modelId="{53390033-6145-7F49-BAB7-A0404C7F529D}" type="presParOf" srcId="{96A47D49-39E2-4ADF-BC24-73DE6ACA7242}" destId="{C1273E77-3641-7247-AC4B-42088106FFE6}" srcOrd="12" destOrd="0" presId="urn:microsoft.com/office/officeart/2008/layout/LinedList"/>
    <dgm:cxn modelId="{C5B99431-3195-BA42-8025-4CEE0389B42A}" type="presParOf" srcId="{96A47D49-39E2-4ADF-BC24-73DE6ACA7242}" destId="{537FFD9F-9B5C-3147-AA5E-3DA2DA5260A9}" srcOrd="13" destOrd="0" presId="urn:microsoft.com/office/officeart/2008/layout/LinedList"/>
    <dgm:cxn modelId="{79B676B8-FF08-C849-B1F3-68ED5D3F9EFF}" type="presParOf" srcId="{537FFD9F-9B5C-3147-AA5E-3DA2DA5260A9}" destId="{676AB56F-CC40-B842-AAC3-AC3E5AA5C60D}" srcOrd="0" destOrd="0" presId="urn:microsoft.com/office/officeart/2008/layout/LinedList"/>
    <dgm:cxn modelId="{468BABA5-E3D6-0E4A-932F-528FDA0B2FA7}" type="presParOf" srcId="{537FFD9F-9B5C-3147-AA5E-3DA2DA5260A9}" destId="{E572FED4-88A2-EB49-A833-71527965BB32}" srcOrd="1" destOrd="0" presId="urn:microsoft.com/office/officeart/2008/layout/LinedList"/>
    <dgm:cxn modelId="{41E77356-4631-C849-A182-50A3F65EA7DD}" type="presParOf" srcId="{96A47D49-39E2-4ADF-BC24-73DE6ACA7242}" destId="{3944936C-7A23-44A7-A9A2-25D24CD01231}" srcOrd="14" destOrd="0" presId="urn:microsoft.com/office/officeart/2008/layout/LinedList"/>
    <dgm:cxn modelId="{EC82F5CA-4947-0043-843A-D105A94A4767}" type="presParOf" srcId="{96A47D49-39E2-4ADF-BC24-73DE6ACA7242}" destId="{4E660895-326D-429C-85E0-3BC05B00CC15}" srcOrd="15" destOrd="0" presId="urn:microsoft.com/office/officeart/2008/layout/LinedList"/>
    <dgm:cxn modelId="{E659B728-267B-0A4E-AA82-CD15A64F0C83}" type="presParOf" srcId="{4E660895-326D-429C-85E0-3BC05B00CC15}" destId="{67F4B299-059C-4B4C-9117-EFBBC1C81E55}" srcOrd="0" destOrd="0" presId="urn:microsoft.com/office/officeart/2008/layout/LinedList"/>
    <dgm:cxn modelId="{ADB44C16-BA23-A846-BD9A-DE08E8AF454C}" type="presParOf" srcId="{4E660895-326D-429C-85E0-3BC05B00CC15}" destId="{A551A7F1-461C-4BFB-BD7C-8B31D693F417}" srcOrd="1" destOrd="0" presId="urn:microsoft.com/office/officeart/2008/layout/LinedList"/>
    <dgm:cxn modelId="{40189D91-D4D1-CC41-BA74-5DAE639A8DF7}" type="presParOf" srcId="{96A47D49-39E2-4ADF-BC24-73DE6ACA7242}" destId="{239066A2-87C3-419E-9173-5FE26C4E675C}" srcOrd="16" destOrd="0" presId="urn:microsoft.com/office/officeart/2008/layout/LinedList"/>
    <dgm:cxn modelId="{E34736B3-9040-FA4C-B248-E34E8688CFE9}" type="presParOf" srcId="{96A47D49-39E2-4ADF-BC24-73DE6ACA7242}" destId="{A9A2E9D5-31F3-4E0E-AB49-C960CDA92A12}" srcOrd="17" destOrd="0" presId="urn:microsoft.com/office/officeart/2008/layout/LinedList"/>
    <dgm:cxn modelId="{9187B2E4-354B-CA4C-A223-A1F144E384C6}" type="presParOf" srcId="{A9A2E9D5-31F3-4E0E-AB49-C960CDA92A12}" destId="{5BD4ED3F-021D-4158-8FEB-970A6E1A7F69}" srcOrd="0" destOrd="0" presId="urn:microsoft.com/office/officeart/2008/layout/LinedList"/>
    <dgm:cxn modelId="{89CAD252-5FDA-DE48-9E69-62495D6E6793}" type="presParOf" srcId="{A9A2E9D5-31F3-4E0E-AB49-C960CDA92A12}" destId="{DB7F33D1-155D-4380-AD1E-398136580AB6}" srcOrd="1" destOrd="0" presId="urn:microsoft.com/office/officeart/2008/layout/LinedList"/>
    <dgm:cxn modelId="{4E6AB376-67C6-B545-A7FA-5168400FC193}" type="presParOf" srcId="{96A47D49-39E2-4ADF-BC24-73DE6ACA7242}" destId="{BA262F2B-B034-764B-A5D3-8F83DA947919}" srcOrd="18" destOrd="0" presId="urn:microsoft.com/office/officeart/2008/layout/LinedList"/>
    <dgm:cxn modelId="{6D25279D-B773-9D41-89E4-D1F92DD3FF0B}" type="presParOf" srcId="{96A47D49-39E2-4ADF-BC24-73DE6ACA7242}" destId="{E3543F6E-65AB-6048-A200-A65C33856060}" srcOrd="19" destOrd="0" presId="urn:microsoft.com/office/officeart/2008/layout/LinedList"/>
    <dgm:cxn modelId="{07FC5597-482A-574D-AECB-E062FBAA2796}" type="presParOf" srcId="{E3543F6E-65AB-6048-A200-A65C33856060}" destId="{97F32B82-E6A7-4B4B-8029-A2E58E8C75ED}" srcOrd="0" destOrd="0" presId="urn:microsoft.com/office/officeart/2008/layout/LinedList"/>
    <dgm:cxn modelId="{4A2D9035-B0F4-8D4A-A2B6-41974F932C7C}" type="presParOf" srcId="{E3543F6E-65AB-6048-A200-A65C33856060}" destId="{504D8B30-76A6-0F40-936C-816937018569}" srcOrd="1" destOrd="0" presId="urn:microsoft.com/office/officeart/2008/layout/LinedList"/>
    <dgm:cxn modelId="{584407B0-DE20-954D-9EEF-FDBA26244946}" type="presParOf" srcId="{96A47D49-39E2-4ADF-BC24-73DE6ACA7242}" destId="{BCF166AE-EE7C-4F0B-A8F8-BEE26F574333}" srcOrd="20" destOrd="0" presId="urn:microsoft.com/office/officeart/2008/layout/LinedList"/>
    <dgm:cxn modelId="{78742412-559C-F34A-818C-6574E3838E03}" type="presParOf" srcId="{96A47D49-39E2-4ADF-BC24-73DE6ACA7242}" destId="{8384E241-EB0F-4360-8AB9-B1266A2DCF61}" srcOrd="21" destOrd="0" presId="urn:microsoft.com/office/officeart/2008/layout/LinedList"/>
    <dgm:cxn modelId="{C62F80DE-9E1B-6B45-9C44-060574CD1363}" type="presParOf" srcId="{8384E241-EB0F-4360-8AB9-B1266A2DCF61}" destId="{4FDA3D70-B56B-4DD3-916A-19702EAA5495}" srcOrd="0" destOrd="0" presId="urn:microsoft.com/office/officeart/2008/layout/LinedList"/>
    <dgm:cxn modelId="{934A3B5A-674A-654A-9583-9DE8452FEB1B}" type="presParOf" srcId="{8384E241-EB0F-4360-8AB9-B1266A2DCF61}" destId="{1B09991A-1995-4622-A13C-77BA17A01753}" srcOrd="1" destOrd="0" presId="urn:microsoft.com/office/officeart/2008/layout/LinedList"/>
    <dgm:cxn modelId="{0E83A307-879C-8A4E-802C-DF15E994591B}" type="presParOf" srcId="{96A47D49-39E2-4ADF-BC24-73DE6ACA7242}" destId="{D9C99BE0-214F-4C5D-ACA9-EFC2BC1398DA}" srcOrd="22" destOrd="0" presId="urn:microsoft.com/office/officeart/2008/layout/LinedList"/>
    <dgm:cxn modelId="{814B1D24-2C48-2545-9FBF-3FCB732ECE04}" type="presParOf" srcId="{96A47D49-39E2-4ADF-BC24-73DE6ACA7242}" destId="{A0EC784E-1C77-4EF6-9DEF-7BBC54B580CB}" srcOrd="23" destOrd="0" presId="urn:microsoft.com/office/officeart/2008/layout/LinedList"/>
    <dgm:cxn modelId="{015BFE43-BCEA-E941-A3DA-319C543CEBE4}" type="presParOf" srcId="{A0EC784E-1C77-4EF6-9DEF-7BBC54B580CB}" destId="{C0944996-0B05-4284-AD39-F33C3EB596E7}" srcOrd="0" destOrd="0" presId="urn:microsoft.com/office/officeart/2008/layout/LinedList"/>
    <dgm:cxn modelId="{CF857C82-6286-D246-BB9F-976ABFB05402}" type="presParOf" srcId="{A0EC784E-1C77-4EF6-9DEF-7BBC54B580CB}" destId="{DFAE4E2B-8AE8-4F13-8460-DE91547016F8}" srcOrd="1" destOrd="0" presId="urn:microsoft.com/office/officeart/2008/layout/LinedList"/>
    <dgm:cxn modelId="{436C8AC9-04C6-864B-B7C5-5EAB442F549D}" type="presParOf" srcId="{96A47D49-39E2-4ADF-BC24-73DE6ACA7242}" destId="{48D51DA5-D460-459D-BCE1-638615251945}" srcOrd="24" destOrd="0" presId="urn:microsoft.com/office/officeart/2008/layout/LinedList"/>
    <dgm:cxn modelId="{2FE67725-27A5-8C41-849B-A2BA08D84CA2}" type="presParOf" srcId="{96A47D49-39E2-4ADF-BC24-73DE6ACA7242}" destId="{E027D185-B8DB-42B7-8EB9-B405A5A0D779}" srcOrd="25" destOrd="0" presId="urn:microsoft.com/office/officeart/2008/layout/LinedList"/>
    <dgm:cxn modelId="{3174969B-3196-1849-B8A8-FF62294FBF3B}" type="presParOf" srcId="{E027D185-B8DB-42B7-8EB9-B405A5A0D779}" destId="{45A83A9E-127D-4884-BADD-8E155111E604}" srcOrd="0" destOrd="0" presId="urn:microsoft.com/office/officeart/2008/layout/LinedList"/>
    <dgm:cxn modelId="{5E00F166-3AEF-434C-B486-137A3F45C803}" type="presParOf" srcId="{E027D185-B8DB-42B7-8EB9-B405A5A0D779}" destId="{6069F397-7ABC-4438-996D-CE71B4FFC08D}" srcOrd="1" destOrd="0" presId="urn:microsoft.com/office/officeart/2008/layout/LinedList"/>
    <dgm:cxn modelId="{751BD21C-9C22-864A-A0A5-31EDB9E8819A}" type="presParOf" srcId="{96A47D49-39E2-4ADF-BC24-73DE6ACA7242}" destId="{F9C75011-22F2-4CCE-BF2F-6B2076E5E1F1}" srcOrd="26" destOrd="0" presId="urn:microsoft.com/office/officeart/2008/layout/LinedList"/>
    <dgm:cxn modelId="{490D670E-BB6B-C34A-A41A-9A6C36575EA8}" type="presParOf" srcId="{96A47D49-39E2-4ADF-BC24-73DE6ACA7242}" destId="{DCFBE3AE-5CCA-4CDC-98AB-49E66F101BA0}" srcOrd="27" destOrd="0" presId="urn:microsoft.com/office/officeart/2008/layout/LinedList"/>
    <dgm:cxn modelId="{F6E73815-E2B5-2D4A-9E50-3CA338427E4E}" type="presParOf" srcId="{DCFBE3AE-5CCA-4CDC-98AB-49E66F101BA0}" destId="{03150053-538B-4CF7-B32A-A68EA5098499}" srcOrd="0" destOrd="0" presId="urn:microsoft.com/office/officeart/2008/layout/LinedList"/>
    <dgm:cxn modelId="{36448D75-FF77-6546-B43B-9A5890EAA5AC}" type="presParOf" srcId="{DCFBE3AE-5CCA-4CDC-98AB-49E66F101BA0}" destId="{0147706F-CF7C-4089-9F7F-387BB33EC047}" srcOrd="1" destOrd="0" presId="urn:microsoft.com/office/officeart/2008/layout/LinedList"/>
    <dgm:cxn modelId="{6DF566D5-6A0F-2F49-A018-109789F86EAC}" type="presParOf" srcId="{96A47D49-39E2-4ADF-BC24-73DE6ACA7242}" destId="{93264CF6-5FA0-4CAE-BF12-6FAA7869986E}" srcOrd="28" destOrd="0" presId="urn:microsoft.com/office/officeart/2008/layout/LinedList"/>
    <dgm:cxn modelId="{5E96DAC9-C882-C94E-AB53-9CD92307C529}" type="presParOf" srcId="{96A47D49-39E2-4ADF-BC24-73DE6ACA7242}" destId="{BA9E22EC-9351-482B-8B50-71CA37DACE83}" srcOrd="29" destOrd="0" presId="urn:microsoft.com/office/officeart/2008/layout/LinedList"/>
    <dgm:cxn modelId="{E52388BC-9B75-E647-B2E7-96EB60D3B7F9}" type="presParOf" srcId="{BA9E22EC-9351-482B-8B50-71CA37DACE83}" destId="{55E1A6EA-AA21-4F6C-9DA5-C4762567A391}" srcOrd="0" destOrd="0" presId="urn:microsoft.com/office/officeart/2008/layout/LinedList"/>
    <dgm:cxn modelId="{3EADD120-A0B7-4F43-BD96-FC37D302E130}" type="presParOf" srcId="{BA9E22EC-9351-482B-8B50-71CA37DACE83}" destId="{D6C5A0E6-15E3-4E62-AAB7-61F2B0B22D8E}" srcOrd="1" destOrd="0" presId="urn:microsoft.com/office/officeart/2008/layout/LinedList"/>
    <dgm:cxn modelId="{64DD2E15-A0BC-634C-821C-6B3F7A42A0E5}" type="presParOf" srcId="{96A47D49-39E2-4ADF-BC24-73DE6ACA7242}" destId="{10F9F21D-F954-47BF-81F7-F2FEF59E6697}" srcOrd="30" destOrd="0" presId="urn:microsoft.com/office/officeart/2008/layout/LinedList"/>
    <dgm:cxn modelId="{F6B43F67-3868-6743-9A3F-5C8159FBF416}" type="presParOf" srcId="{96A47D49-39E2-4ADF-BC24-73DE6ACA7242}" destId="{C592F5E8-AF32-484E-A8C7-B00BC4FF6113}" srcOrd="31" destOrd="0" presId="urn:microsoft.com/office/officeart/2008/layout/LinedList"/>
    <dgm:cxn modelId="{E27EEFFB-F126-6342-B6F5-C2CEDC117CF3}" type="presParOf" srcId="{C592F5E8-AF32-484E-A8C7-B00BC4FF6113}" destId="{60F31FD3-472C-4B24-812F-AF3C538BCCB2}" srcOrd="0" destOrd="0" presId="urn:microsoft.com/office/officeart/2008/layout/LinedList"/>
    <dgm:cxn modelId="{A659AA67-3485-8A4E-9254-CA6635079FAF}" type="presParOf" srcId="{C592F5E8-AF32-484E-A8C7-B00BC4FF6113}" destId="{2BF83655-AA1D-4498-9772-32CA50C509E4}" srcOrd="1" destOrd="0" presId="urn:microsoft.com/office/officeart/2008/layout/LinedList"/>
    <dgm:cxn modelId="{EA11CC51-0E10-024C-8D35-8FEFB65DB133}" type="presParOf" srcId="{96A47D49-39E2-4ADF-BC24-73DE6ACA7242}" destId="{228ED66C-0BE2-4850-9008-32BC271EA1AF}" srcOrd="32" destOrd="0" presId="urn:microsoft.com/office/officeart/2008/layout/LinedList"/>
    <dgm:cxn modelId="{92C392B3-48B6-B341-BD91-83B99CCDA1AD}" type="presParOf" srcId="{96A47D49-39E2-4ADF-BC24-73DE6ACA7242}" destId="{0BAC0406-697C-4415-9A3A-ACE756BFB674}" srcOrd="33" destOrd="0" presId="urn:microsoft.com/office/officeart/2008/layout/LinedList"/>
    <dgm:cxn modelId="{1C902A4E-77DD-2348-92D9-5DA4D4747F1E}" type="presParOf" srcId="{0BAC0406-697C-4415-9A3A-ACE756BFB674}" destId="{F255F13D-6222-4C6C-B3E1-1901046586AD}" srcOrd="0" destOrd="0" presId="urn:microsoft.com/office/officeart/2008/layout/LinedList"/>
    <dgm:cxn modelId="{A83F1249-8959-2A4F-8050-9FB2A898C0B3}" type="presParOf" srcId="{0BAC0406-697C-4415-9A3A-ACE756BFB674}" destId="{058B37E7-82B0-4F09-AE17-D55C96599504}" srcOrd="1" destOrd="0" presId="urn:microsoft.com/office/officeart/2008/layout/LinedList"/>
    <dgm:cxn modelId="{E5841933-8C14-2345-8EAF-C24D0D66B446}" type="presParOf" srcId="{96A47D49-39E2-4ADF-BC24-73DE6ACA7242}" destId="{5C2B1BE8-5839-4751-9863-AD8E06630A8D}" srcOrd="34" destOrd="0" presId="urn:microsoft.com/office/officeart/2008/layout/LinedList"/>
    <dgm:cxn modelId="{4E50B6D1-5AB0-9642-A8BA-48C17D913F70}" type="presParOf" srcId="{96A47D49-39E2-4ADF-BC24-73DE6ACA7242}" destId="{34C5296E-4C62-4C7F-891F-6B061D091251}" srcOrd="35" destOrd="0" presId="urn:microsoft.com/office/officeart/2008/layout/LinedList"/>
    <dgm:cxn modelId="{B7C907EC-7B5A-4C4D-80C7-C6682666010A}" type="presParOf" srcId="{34C5296E-4C62-4C7F-891F-6B061D091251}" destId="{04F67E30-697D-4077-A83B-01CFDEB6E685}" srcOrd="0" destOrd="0" presId="urn:microsoft.com/office/officeart/2008/layout/LinedList"/>
    <dgm:cxn modelId="{C0E371C2-8297-D243-A01F-12168F3DF4DF}" type="presParOf" srcId="{34C5296E-4C62-4C7F-891F-6B061D091251}" destId="{4F822D79-DA9E-4A65-9937-6100E5AC637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B0B12C-6030-4077-8C98-52CC20493B1C}" type="doc">
      <dgm:prSet loTypeId="urn:microsoft.com/office/officeart/2018/2/layout/IconCircle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433AAFCF-7E68-42E4-992E-7E64BDBC883D}">
      <dgm:prSet/>
      <dgm:spPr/>
      <dgm:t>
        <a:bodyPr/>
        <a:lstStyle/>
        <a:p>
          <a:r>
            <a:rPr lang="en-US"/>
            <a:t>We have not reached to desired UI of the application. </a:t>
          </a:r>
        </a:p>
      </dgm:t>
    </dgm:pt>
    <dgm:pt modelId="{0AC6E2EB-6BB4-4BC7-A139-579B534D57A6}" type="parTrans" cxnId="{9C0E1D77-786E-4AD6-85F1-8688177A1B07}">
      <dgm:prSet/>
      <dgm:spPr/>
      <dgm:t>
        <a:bodyPr/>
        <a:lstStyle/>
        <a:p>
          <a:endParaRPr lang="en-US"/>
        </a:p>
      </dgm:t>
    </dgm:pt>
    <dgm:pt modelId="{EB733E00-3747-4819-8F2C-82B53D970636}" type="sibTrans" cxnId="{9C0E1D77-786E-4AD6-85F1-8688177A1B07}">
      <dgm:prSet/>
      <dgm:spPr/>
      <dgm:t>
        <a:bodyPr/>
        <a:lstStyle/>
        <a:p>
          <a:endParaRPr lang="en-US"/>
        </a:p>
      </dgm:t>
    </dgm:pt>
    <dgm:pt modelId="{64169557-14F0-4E76-BABD-35A1704A2326}">
      <dgm:prSet/>
      <dgm:spPr/>
      <dgm:t>
        <a:bodyPr/>
        <a:lstStyle/>
        <a:p>
          <a:r>
            <a:rPr lang="en-US"/>
            <a:t>Bugs raised at the unit testing were delayed in handling. </a:t>
          </a:r>
        </a:p>
      </dgm:t>
    </dgm:pt>
    <dgm:pt modelId="{EDDE9131-DD50-4E5A-BCD8-BA850943C798}" type="parTrans" cxnId="{297F7AC5-F75F-43BA-91D9-9B3FA5AB6C08}">
      <dgm:prSet/>
      <dgm:spPr/>
      <dgm:t>
        <a:bodyPr/>
        <a:lstStyle/>
        <a:p>
          <a:endParaRPr lang="en-US"/>
        </a:p>
      </dgm:t>
    </dgm:pt>
    <dgm:pt modelId="{33E76D8C-6639-46A1-BBBA-36C9A1252099}" type="sibTrans" cxnId="{297F7AC5-F75F-43BA-91D9-9B3FA5AB6C08}">
      <dgm:prSet/>
      <dgm:spPr/>
      <dgm:t>
        <a:bodyPr/>
        <a:lstStyle/>
        <a:p>
          <a:endParaRPr lang="en-US"/>
        </a:p>
      </dgm:t>
    </dgm:pt>
    <dgm:pt modelId="{CA1BA337-9C7D-4DC0-8F33-7433F8EADC83}">
      <dgm:prSet/>
      <dgm:spPr/>
      <dgm:t>
        <a:bodyPr/>
        <a:lstStyle/>
        <a:p>
          <a:r>
            <a:rPr lang="en-US"/>
            <a:t>Took more than expected time to complete the User stories.</a:t>
          </a:r>
        </a:p>
      </dgm:t>
    </dgm:pt>
    <dgm:pt modelId="{7D9D672C-ED1F-4147-850F-5F6ABB55ECAB}" type="parTrans" cxnId="{225E478E-FE5C-47B1-88C1-D94182663D3F}">
      <dgm:prSet/>
      <dgm:spPr/>
      <dgm:t>
        <a:bodyPr/>
        <a:lstStyle/>
        <a:p>
          <a:endParaRPr lang="en-US"/>
        </a:p>
      </dgm:t>
    </dgm:pt>
    <dgm:pt modelId="{4561962A-6B2B-4B07-8803-CDAE763081BD}" type="sibTrans" cxnId="{225E478E-FE5C-47B1-88C1-D94182663D3F}">
      <dgm:prSet/>
      <dgm:spPr/>
      <dgm:t>
        <a:bodyPr/>
        <a:lstStyle/>
        <a:p>
          <a:endParaRPr lang="en-US"/>
        </a:p>
      </dgm:t>
    </dgm:pt>
    <dgm:pt modelId="{2EED6F7D-8B9B-431A-8C70-EF4F9A5E3BB5}">
      <dgm:prSet/>
      <dgm:spPr/>
      <dgm:t>
        <a:bodyPr/>
        <a:lstStyle/>
        <a:p>
          <a:r>
            <a:rPr lang="en-US"/>
            <a:t>Employ more precise methods to determine the magnitude of the story. </a:t>
          </a:r>
        </a:p>
      </dgm:t>
    </dgm:pt>
    <dgm:pt modelId="{ABCE5F36-3527-4EF7-BDE0-8A7EA2133C74}" type="parTrans" cxnId="{EDB43527-0DF3-44D0-A6EE-4A68B719DA4B}">
      <dgm:prSet/>
      <dgm:spPr/>
      <dgm:t>
        <a:bodyPr/>
        <a:lstStyle/>
        <a:p>
          <a:endParaRPr lang="en-US"/>
        </a:p>
      </dgm:t>
    </dgm:pt>
    <dgm:pt modelId="{2E54FE32-4EF7-4305-AAFC-CC8A896A28E1}" type="sibTrans" cxnId="{EDB43527-0DF3-44D0-A6EE-4A68B719DA4B}">
      <dgm:prSet/>
      <dgm:spPr/>
      <dgm:t>
        <a:bodyPr/>
        <a:lstStyle/>
        <a:p>
          <a:endParaRPr lang="en-US"/>
        </a:p>
      </dgm:t>
    </dgm:pt>
    <dgm:pt modelId="{33F7B717-533D-4892-9F65-55DFF61EA465}" type="pres">
      <dgm:prSet presAssocID="{B2B0B12C-6030-4077-8C98-52CC20493B1C}" presName="root" presStyleCnt="0">
        <dgm:presLayoutVars>
          <dgm:dir/>
          <dgm:resizeHandles val="exact"/>
        </dgm:presLayoutVars>
      </dgm:prSet>
      <dgm:spPr/>
    </dgm:pt>
    <dgm:pt modelId="{DF80FB4E-F772-496C-88A1-289B1B55D019}" type="pres">
      <dgm:prSet presAssocID="{B2B0B12C-6030-4077-8C98-52CC20493B1C}" presName="container" presStyleCnt="0">
        <dgm:presLayoutVars>
          <dgm:dir/>
          <dgm:resizeHandles val="exact"/>
        </dgm:presLayoutVars>
      </dgm:prSet>
      <dgm:spPr/>
    </dgm:pt>
    <dgm:pt modelId="{8B487F93-794B-4593-9ECC-FCB4F1824F44}" type="pres">
      <dgm:prSet presAssocID="{433AAFCF-7E68-42E4-992E-7E64BDBC883D}" presName="compNode" presStyleCnt="0"/>
      <dgm:spPr/>
    </dgm:pt>
    <dgm:pt modelId="{01F994BD-F2A9-4ABB-80FF-027679ADDDAF}" type="pres">
      <dgm:prSet presAssocID="{433AAFCF-7E68-42E4-992E-7E64BDBC883D}" presName="iconBgRect" presStyleLbl="bgShp" presStyleIdx="0" presStyleCnt="4"/>
      <dgm:spPr/>
    </dgm:pt>
    <dgm:pt modelId="{D508D46D-6DC4-45C7-9AB5-90B76447DCB9}" type="pres">
      <dgm:prSet presAssocID="{433AAFCF-7E68-42E4-992E-7E64BDBC88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464C1A89-FFCA-40A8-9F82-38CD9D9683A0}" type="pres">
      <dgm:prSet presAssocID="{433AAFCF-7E68-42E4-992E-7E64BDBC883D}" presName="spaceRect" presStyleCnt="0"/>
      <dgm:spPr/>
    </dgm:pt>
    <dgm:pt modelId="{5C58DBE8-CCBC-4A43-8A35-5F186C93167B}" type="pres">
      <dgm:prSet presAssocID="{433AAFCF-7E68-42E4-992E-7E64BDBC883D}" presName="textRect" presStyleLbl="revTx" presStyleIdx="0" presStyleCnt="4">
        <dgm:presLayoutVars>
          <dgm:chMax val="1"/>
          <dgm:chPref val="1"/>
        </dgm:presLayoutVars>
      </dgm:prSet>
      <dgm:spPr/>
    </dgm:pt>
    <dgm:pt modelId="{8EF5F2C2-D3EE-42F1-BB41-BF00AEA76FCE}" type="pres">
      <dgm:prSet presAssocID="{EB733E00-3747-4819-8F2C-82B53D970636}" presName="sibTrans" presStyleLbl="sibTrans2D1" presStyleIdx="0" presStyleCnt="0"/>
      <dgm:spPr/>
    </dgm:pt>
    <dgm:pt modelId="{3DC6E8E5-0A13-4780-8DAB-8BE127A0F073}" type="pres">
      <dgm:prSet presAssocID="{64169557-14F0-4E76-BABD-35A1704A2326}" presName="compNode" presStyleCnt="0"/>
      <dgm:spPr/>
    </dgm:pt>
    <dgm:pt modelId="{43DADD95-5836-48A2-BDF5-17441B34752F}" type="pres">
      <dgm:prSet presAssocID="{64169557-14F0-4E76-BABD-35A1704A2326}" presName="iconBgRect" presStyleLbl="bgShp" presStyleIdx="1" presStyleCnt="4"/>
      <dgm:spPr/>
    </dgm:pt>
    <dgm:pt modelId="{CEFCD9DE-82B2-4A1E-BA7A-59D5F483B426}" type="pres">
      <dgm:prSet presAssocID="{64169557-14F0-4E76-BABD-35A1704A23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under Magnifying Glass"/>
        </a:ext>
      </dgm:extLst>
    </dgm:pt>
    <dgm:pt modelId="{97E56A79-AC7D-4DA0-ADBB-497B543774B0}" type="pres">
      <dgm:prSet presAssocID="{64169557-14F0-4E76-BABD-35A1704A2326}" presName="spaceRect" presStyleCnt="0"/>
      <dgm:spPr/>
    </dgm:pt>
    <dgm:pt modelId="{3677DD60-F76C-4BD3-9738-3A29DB927F67}" type="pres">
      <dgm:prSet presAssocID="{64169557-14F0-4E76-BABD-35A1704A2326}" presName="textRect" presStyleLbl="revTx" presStyleIdx="1" presStyleCnt="4">
        <dgm:presLayoutVars>
          <dgm:chMax val="1"/>
          <dgm:chPref val="1"/>
        </dgm:presLayoutVars>
      </dgm:prSet>
      <dgm:spPr/>
    </dgm:pt>
    <dgm:pt modelId="{8B3ACA19-397F-4EB5-8387-4A3932B07F6C}" type="pres">
      <dgm:prSet presAssocID="{33E76D8C-6639-46A1-BBBA-36C9A1252099}" presName="sibTrans" presStyleLbl="sibTrans2D1" presStyleIdx="0" presStyleCnt="0"/>
      <dgm:spPr/>
    </dgm:pt>
    <dgm:pt modelId="{522037D6-AA0E-424E-B8FF-CD95EBB121DB}" type="pres">
      <dgm:prSet presAssocID="{CA1BA337-9C7D-4DC0-8F33-7433F8EADC83}" presName="compNode" presStyleCnt="0"/>
      <dgm:spPr/>
    </dgm:pt>
    <dgm:pt modelId="{D6F8342B-E54F-4641-B6A3-597918BF7F78}" type="pres">
      <dgm:prSet presAssocID="{CA1BA337-9C7D-4DC0-8F33-7433F8EADC83}" presName="iconBgRect" presStyleLbl="bgShp" presStyleIdx="2" presStyleCnt="4"/>
      <dgm:spPr/>
    </dgm:pt>
    <dgm:pt modelId="{C875CC00-A85F-48E8-A035-CB536F896E7E}" type="pres">
      <dgm:prSet presAssocID="{CA1BA337-9C7D-4DC0-8F33-7433F8EADC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9FBC5BDD-17F2-4F4D-8581-4039E9D0CEF8}" type="pres">
      <dgm:prSet presAssocID="{CA1BA337-9C7D-4DC0-8F33-7433F8EADC83}" presName="spaceRect" presStyleCnt="0"/>
      <dgm:spPr/>
    </dgm:pt>
    <dgm:pt modelId="{37C2FA1B-BF1E-4510-BDFB-2DE7A9F9C783}" type="pres">
      <dgm:prSet presAssocID="{CA1BA337-9C7D-4DC0-8F33-7433F8EADC83}" presName="textRect" presStyleLbl="revTx" presStyleIdx="2" presStyleCnt="4">
        <dgm:presLayoutVars>
          <dgm:chMax val="1"/>
          <dgm:chPref val="1"/>
        </dgm:presLayoutVars>
      </dgm:prSet>
      <dgm:spPr/>
    </dgm:pt>
    <dgm:pt modelId="{A9064ED8-31A8-443B-91AE-C7A88F969CC7}" type="pres">
      <dgm:prSet presAssocID="{4561962A-6B2B-4B07-8803-CDAE763081BD}" presName="sibTrans" presStyleLbl="sibTrans2D1" presStyleIdx="0" presStyleCnt="0"/>
      <dgm:spPr/>
    </dgm:pt>
    <dgm:pt modelId="{254003ED-7A69-4F50-B4B2-6401FB88DDE0}" type="pres">
      <dgm:prSet presAssocID="{2EED6F7D-8B9B-431A-8C70-EF4F9A5E3BB5}" presName="compNode" presStyleCnt="0"/>
      <dgm:spPr/>
    </dgm:pt>
    <dgm:pt modelId="{A6A69189-30C0-41A5-BA9B-7964F251BEBC}" type="pres">
      <dgm:prSet presAssocID="{2EED6F7D-8B9B-431A-8C70-EF4F9A5E3BB5}" presName="iconBgRect" presStyleLbl="bgShp" presStyleIdx="3" presStyleCnt="4"/>
      <dgm:spPr/>
    </dgm:pt>
    <dgm:pt modelId="{C060AACF-8426-4B14-A5BF-A9FC41B950D7}" type="pres">
      <dgm:prSet presAssocID="{2EED6F7D-8B9B-431A-8C70-EF4F9A5E3B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BC172B19-F87F-4AF1-A04D-32C6694760BA}" type="pres">
      <dgm:prSet presAssocID="{2EED6F7D-8B9B-431A-8C70-EF4F9A5E3BB5}" presName="spaceRect" presStyleCnt="0"/>
      <dgm:spPr/>
    </dgm:pt>
    <dgm:pt modelId="{01BE2073-3CBF-4BCA-A599-27DC55049BE2}" type="pres">
      <dgm:prSet presAssocID="{2EED6F7D-8B9B-431A-8C70-EF4F9A5E3BB5}" presName="textRect" presStyleLbl="revTx" presStyleIdx="3" presStyleCnt="4">
        <dgm:presLayoutVars>
          <dgm:chMax val="1"/>
          <dgm:chPref val="1"/>
        </dgm:presLayoutVars>
      </dgm:prSet>
      <dgm:spPr/>
    </dgm:pt>
  </dgm:ptLst>
  <dgm:cxnLst>
    <dgm:cxn modelId="{94AB1319-97D2-46B5-ADA7-8D8BDD66DA41}" type="presOf" srcId="{33E76D8C-6639-46A1-BBBA-36C9A1252099}" destId="{8B3ACA19-397F-4EB5-8387-4A3932B07F6C}" srcOrd="0" destOrd="0" presId="urn:microsoft.com/office/officeart/2018/2/layout/IconCircleList"/>
    <dgm:cxn modelId="{EDB43527-0DF3-44D0-A6EE-4A68B719DA4B}" srcId="{B2B0B12C-6030-4077-8C98-52CC20493B1C}" destId="{2EED6F7D-8B9B-431A-8C70-EF4F9A5E3BB5}" srcOrd="3" destOrd="0" parTransId="{ABCE5F36-3527-4EF7-BDE0-8A7EA2133C74}" sibTransId="{2E54FE32-4EF7-4305-AAFC-CC8A896A28E1}"/>
    <dgm:cxn modelId="{D0F09D40-129F-4A09-B8F2-644FA38EA3F6}" type="presOf" srcId="{B2B0B12C-6030-4077-8C98-52CC20493B1C}" destId="{33F7B717-533D-4892-9F65-55DFF61EA465}" srcOrd="0" destOrd="0" presId="urn:microsoft.com/office/officeart/2018/2/layout/IconCircleList"/>
    <dgm:cxn modelId="{6172096C-B7EE-4B51-8DD5-0FDBC130E996}" type="presOf" srcId="{CA1BA337-9C7D-4DC0-8F33-7433F8EADC83}" destId="{37C2FA1B-BF1E-4510-BDFB-2DE7A9F9C783}" srcOrd="0" destOrd="0" presId="urn:microsoft.com/office/officeart/2018/2/layout/IconCircleList"/>
    <dgm:cxn modelId="{1904CA52-4460-497C-90F6-8F5B0AA90348}" type="presOf" srcId="{433AAFCF-7E68-42E4-992E-7E64BDBC883D}" destId="{5C58DBE8-CCBC-4A43-8A35-5F186C93167B}" srcOrd="0" destOrd="0" presId="urn:microsoft.com/office/officeart/2018/2/layout/IconCircleList"/>
    <dgm:cxn modelId="{9C0E1D77-786E-4AD6-85F1-8688177A1B07}" srcId="{B2B0B12C-6030-4077-8C98-52CC20493B1C}" destId="{433AAFCF-7E68-42E4-992E-7E64BDBC883D}" srcOrd="0" destOrd="0" parTransId="{0AC6E2EB-6BB4-4BC7-A139-579B534D57A6}" sibTransId="{EB733E00-3747-4819-8F2C-82B53D970636}"/>
    <dgm:cxn modelId="{225E478E-FE5C-47B1-88C1-D94182663D3F}" srcId="{B2B0B12C-6030-4077-8C98-52CC20493B1C}" destId="{CA1BA337-9C7D-4DC0-8F33-7433F8EADC83}" srcOrd="2" destOrd="0" parTransId="{7D9D672C-ED1F-4147-850F-5F6ABB55ECAB}" sibTransId="{4561962A-6B2B-4B07-8803-CDAE763081BD}"/>
    <dgm:cxn modelId="{FBD9EE95-D934-4691-B7E3-0D64D4A00FE4}" type="presOf" srcId="{4561962A-6B2B-4B07-8803-CDAE763081BD}" destId="{A9064ED8-31A8-443B-91AE-C7A88F969CC7}" srcOrd="0" destOrd="0" presId="urn:microsoft.com/office/officeart/2018/2/layout/IconCircleList"/>
    <dgm:cxn modelId="{E037269D-7E16-4269-AF34-4120C7A36B56}" type="presOf" srcId="{EB733E00-3747-4819-8F2C-82B53D970636}" destId="{8EF5F2C2-D3EE-42F1-BB41-BF00AEA76FCE}" srcOrd="0" destOrd="0" presId="urn:microsoft.com/office/officeart/2018/2/layout/IconCircleList"/>
    <dgm:cxn modelId="{12CE3ABA-4BCF-4A7A-9543-0285905AC967}" type="presOf" srcId="{2EED6F7D-8B9B-431A-8C70-EF4F9A5E3BB5}" destId="{01BE2073-3CBF-4BCA-A599-27DC55049BE2}" srcOrd="0" destOrd="0" presId="urn:microsoft.com/office/officeart/2018/2/layout/IconCircleList"/>
    <dgm:cxn modelId="{297F7AC5-F75F-43BA-91D9-9B3FA5AB6C08}" srcId="{B2B0B12C-6030-4077-8C98-52CC20493B1C}" destId="{64169557-14F0-4E76-BABD-35A1704A2326}" srcOrd="1" destOrd="0" parTransId="{EDDE9131-DD50-4E5A-BCD8-BA850943C798}" sibTransId="{33E76D8C-6639-46A1-BBBA-36C9A1252099}"/>
    <dgm:cxn modelId="{3F7EF9D2-A328-4704-9934-48BE9F52E3A8}" type="presOf" srcId="{64169557-14F0-4E76-BABD-35A1704A2326}" destId="{3677DD60-F76C-4BD3-9738-3A29DB927F67}" srcOrd="0" destOrd="0" presId="urn:microsoft.com/office/officeart/2018/2/layout/IconCircleList"/>
    <dgm:cxn modelId="{9DEB15E7-63BC-4611-8A4E-A6A271A3BC8A}" type="presParOf" srcId="{33F7B717-533D-4892-9F65-55DFF61EA465}" destId="{DF80FB4E-F772-496C-88A1-289B1B55D019}" srcOrd="0" destOrd="0" presId="urn:microsoft.com/office/officeart/2018/2/layout/IconCircleList"/>
    <dgm:cxn modelId="{67681BD9-6E96-4CDA-8912-C53A92758A6B}" type="presParOf" srcId="{DF80FB4E-F772-496C-88A1-289B1B55D019}" destId="{8B487F93-794B-4593-9ECC-FCB4F1824F44}" srcOrd="0" destOrd="0" presId="urn:microsoft.com/office/officeart/2018/2/layout/IconCircleList"/>
    <dgm:cxn modelId="{8E1D3087-CE34-40AB-816F-BAAEA8362555}" type="presParOf" srcId="{8B487F93-794B-4593-9ECC-FCB4F1824F44}" destId="{01F994BD-F2A9-4ABB-80FF-027679ADDDAF}" srcOrd="0" destOrd="0" presId="urn:microsoft.com/office/officeart/2018/2/layout/IconCircleList"/>
    <dgm:cxn modelId="{371C3112-290D-44BD-B425-853751143BE2}" type="presParOf" srcId="{8B487F93-794B-4593-9ECC-FCB4F1824F44}" destId="{D508D46D-6DC4-45C7-9AB5-90B76447DCB9}" srcOrd="1" destOrd="0" presId="urn:microsoft.com/office/officeart/2018/2/layout/IconCircleList"/>
    <dgm:cxn modelId="{1D03F085-491F-4D3B-8AB5-03E8DBD83764}" type="presParOf" srcId="{8B487F93-794B-4593-9ECC-FCB4F1824F44}" destId="{464C1A89-FFCA-40A8-9F82-38CD9D9683A0}" srcOrd="2" destOrd="0" presId="urn:microsoft.com/office/officeart/2018/2/layout/IconCircleList"/>
    <dgm:cxn modelId="{DDB8379D-960F-439A-9532-67E05B0C960D}" type="presParOf" srcId="{8B487F93-794B-4593-9ECC-FCB4F1824F44}" destId="{5C58DBE8-CCBC-4A43-8A35-5F186C93167B}" srcOrd="3" destOrd="0" presId="urn:microsoft.com/office/officeart/2018/2/layout/IconCircleList"/>
    <dgm:cxn modelId="{6A2855D9-084D-4168-8D77-8DD50ED74EEE}" type="presParOf" srcId="{DF80FB4E-F772-496C-88A1-289B1B55D019}" destId="{8EF5F2C2-D3EE-42F1-BB41-BF00AEA76FCE}" srcOrd="1" destOrd="0" presId="urn:microsoft.com/office/officeart/2018/2/layout/IconCircleList"/>
    <dgm:cxn modelId="{F978C2C5-E33F-4C6F-A101-C56E978AC139}" type="presParOf" srcId="{DF80FB4E-F772-496C-88A1-289B1B55D019}" destId="{3DC6E8E5-0A13-4780-8DAB-8BE127A0F073}" srcOrd="2" destOrd="0" presId="urn:microsoft.com/office/officeart/2018/2/layout/IconCircleList"/>
    <dgm:cxn modelId="{02943E7C-9D56-46C5-A365-40F7BB5055EB}" type="presParOf" srcId="{3DC6E8E5-0A13-4780-8DAB-8BE127A0F073}" destId="{43DADD95-5836-48A2-BDF5-17441B34752F}" srcOrd="0" destOrd="0" presId="urn:microsoft.com/office/officeart/2018/2/layout/IconCircleList"/>
    <dgm:cxn modelId="{8C372E15-D43A-4DA9-A5FE-288F343BC047}" type="presParOf" srcId="{3DC6E8E5-0A13-4780-8DAB-8BE127A0F073}" destId="{CEFCD9DE-82B2-4A1E-BA7A-59D5F483B426}" srcOrd="1" destOrd="0" presId="urn:microsoft.com/office/officeart/2018/2/layout/IconCircleList"/>
    <dgm:cxn modelId="{1163B18A-D0EB-47F4-99BD-A3938841D40C}" type="presParOf" srcId="{3DC6E8E5-0A13-4780-8DAB-8BE127A0F073}" destId="{97E56A79-AC7D-4DA0-ADBB-497B543774B0}" srcOrd="2" destOrd="0" presId="urn:microsoft.com/office/officeart/2018/2/layout/IconCircleList"/>
    <dgm:cxn modelId="{86930B31-0DFD-48C7-B735-F8E683DE9049}" type="presParOf" srcId="{3DC6E8E5-0A13-4780-8DAB-8BE127A0F073}" destId="{3677DD60-F76C-4BD3-9738-3A29DB927F67}" srcOrd="3" destOrd="0" presId="urn:microsoft.com/office/officeart/2018/2/layout/IconCircleList"/>
    <dgm:cxn modelId="{D3D1DD38-51DA-474D-94BF-9069935FC0DA}" type="presParOf" srcId="{DF80FB4E-F772-496C-88A1-289B1B55D019}" destId="{8B3ACA19-397F-4EB5-8387-4A3932B07F6C}" srcOrd="3" destOrd="0" presId="urn:microsoft.com/office/officeart/2018/2/layout/IconCircleList"/>
    <dgm:cxn modelId="{60F28232-E4CD-41AF-A0A2-A7143D83C51E}" type="presParOf" srcId="{DF80FB4E-F772-496C-88A1-289B1B55D019}" destId="{522037D6-AA0E-424E-B8FF-CD95EBB121DB}" srcOrd="4" destOrd="0" presId="urn:microsoft.com/office/officeart/2018/2/layout/IconCircleList"/>
    <dgm:cxn modelId="{13400B03-97F5-4ED2-8D3F-896389302501}" type="presParOf" srcId="{522037D6-AA0E-424E-B8FF-CD95EBB121DB}" destId="{D6F8342B-E54F-4641-B6A3-597918BF7F78}" srcOrd="0" destOrd="0" presId="urn:microsoft.com/office/officeart/2018/2/layout/IconCircleList"/>
    <dgm:cxn modelId="{6AC2BAD4-3A28-4BAB-BDFB-61CA9BA47614}" type="presParOf" srcId="{522037D6-AA0E-424E-B8FF-CD95EBB121DB}" destId="{C875CC00-A85F-48E8-A035-CB536F896E7E}" srcOrd="1" destOrd="0" presId="urn:microsoft.com/office/officeart/2018/2/layout/IconCircleList"/>
    <dgm:cxn modelId="{813EB5B1-ABBF-4F4B-992E-8765C3C3D8B7}" type="presParOf" srcId="{522037D6-AA0E-424E-B8FF-CD95EBB121DB}" destId="{9FBC5BDD-17F2-4F4D-8581-4039E9D0CEF8}" srcOrd="2" destOrd="0" presId="urn:microsoft.com/office/officeart/2018/2/layout/IconCircleList"/>
    <dgm:cxn modelId="{204BC288-9F5B-4193-98F2-C8DA9131127E}" type="presParOf" srcId="{522037D6-AA0E-424E-B8FF-CD95EBB121DB}" destId="{37C2FA1B-BF1E-4510-BDFB-2DE7A9F9C783}" srcOrd="3" destOrd="0" presId="urn:microsoft.com/office/officeart/2018/2/layout/IconCircleList"/>
    <dgm:cxn modelId="{7C6CC7F1-E9E8-4D40-918F-F563370E0F36}" type="presParOf" srcId="{DF80FB4E-F772-496C-88A1-289B1B55D019}" destId="{A9064ED8-31A8-443B-91AE-C7A88F969CC7}" srcOrd="5" destOrd="0" presId="urn:microsoft.com/office/officeart/2018/2/layout/IconCircleList"/>
    <dgm:cxn modelId="{6212E269-D4C7-454D-95BB-7226636C27B0}" type="presParOf" srcId="{DF80FB4E-F772-496C-88A1-289B1B55D019}" destId="{254003ED-7A69-4F50-B4B2-6401FB88DDE0}" srcOrd="6" destOrd="0" presId="urn:microsoft.com/office/officeart/2018/2/layout/IconCircleList"/>
    <dgm:cxn modelId="{7AEB4539-AA96-47CA-9560-CB0AD136EB36}" type="presParOf" srcId="{254003ED-7A69-4F50-B4B2-6401FB88DDE0}" destId="{A6A69189-30C0-41A5-BA9B-7964F251BEBC}" srcOrd="0" destOrd="0" presId="urn:microsoft.com/office/officeart/2018/2/layout/IconCircleList"/>
    <dgm:cxn modelId="{8A749F09-F470-4B56-AD88-8CBB5C02F639}" type="presParOf" srcId="{254003ED-7A69-4F50-B4B2-6401FB88DDE0}" destId="{C060AACF-8426-4B14-A5BF-A9FC41B950D7}" srcOrd="1" destOrd="0" presId="urn:microsoft.com/office/officeart/2018/2/layout/IconCircleList"/>
    <dgm:cxn modelId="{CA1E774F-688E-4AD5-8B5C-F93C4E40557D}" type="presParOf" srcId="{254003ED-7A69-4F50-B4B2-6401FB88DDE0}" destId="{BC172B19-F87F-4AF1-A04D-32C6694760BA}" srcOrd="2" destOrd="0" presId="urn:microsoft.com/office/officeart/2018/2/layout/IconCircleList"/>
    <dgm:cxn modelId="{ADAED7B4-D459-4A0D-93E5-43A530F184E0}" type="presParOf" srcId="{254003ED-7A69-4F50-B4B2-6401FB88DDE0}" destId="{01BE2073-3CBF-4BCA-A599-27DC55049BE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3136D6-69E9-4042-AEE9-8D2A99AA9A0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9598A2B-EBC5-4CAA-A0A7-0CEF58E58FA6}">
      <dgm:prSet/>
      <dgm:spPr/>
      <dgm:t>
        <a:bodyPr/>
        <a:lstStyle/>
        <a:p>
          <a:pPr>
            <a:lnSpc>
              <a:spcPct val="100000"/>
            </a:lnSpc>
          </a:pPr>
          <a:r>
            <a:rPr lang="en-US" baseline="0"/>
            <a:t>Time management needs to be effective.</a:t>
          </a:r>
          <a:endParaRPr lang="en-US"/>
        </a:p>
      </dgm:t>
    </dgm:pt>
    <dgm:pt modelId="{0EB91F0F-170C-4007-A605-96601AD4EC87}" type="parTrans" cxnId="{3371DF67-88E3-4C92-B29C-F4BFDB3B85DB}">
      <dgm:prSet/>
      <dgm:spPr/>
      <dgm:t>
        <a:bodyPr/>
        <a:lstStyle/>
        <a:p>
          <a:endParaRPr lang="en-US"/>
        </a:p>
      </dgm:t>
    </dgm:pt>
    <dgm:pt modelId="{AB98374F-4A92-41FF-8C0D-EC0FD84E087F}" type="sibTrans" cxnId="{3371DF67-88E3-4C92-B29C-F4BFDB3B85DB}">
      <dgm:prSet/>
      <dgm:spPr/>
      <dgm:t>
        <a:bodyPr/>
        <a:lstStyle/>
        <a:p>
          <a:pPr>
            <a:lnSpc>
              <a:spcPct val="100000"/>
            </a:lnSpc>
          </a:pPr>
          <a:endParaRPr lang="en-US"/>
        </a:p>
      </dgm:t>
    </dgm:pt>
    <dgm:pt modelId="{2AC38E24-2A11-49FA-B239-5106864C04B3}">
      <dgm:prSet/>
      <dgm:spPr/>
      <dgm:t>
        <a:bodyPr/>
        <a:lstStyle/>
        <a:p>
          <a:pPr>
            <a:lnSpc>
              <a:spcPct val="100000"/>
            </a:lnSpc>
          </a:pPr>
          <a:r>
            <a:rPr lang="en-US" baseline="0"/>
            <a:t>Should be able to articulate the User Stories clearly.</a:t>
          </a:r>
          <a:endParaRPr lang="en-US"/>
        </a:p>
      </dgm:t>
    </dgm:pt>
    <dgm:pt modelId="{721A2E15-87EE-43DF-9A61-DC107EF9B4BC}" type="parTrans" cxnId="{829550C9-9D2D-4391-9B69-84FB820E4D84}">
      <dgm:prSet/>
      <dgm:spPr/>
      <dgm:t>
        <a:bodyPr/>
        <a:lstStyle/>
        <a:p>
          <a:endParaRPr lang="en-US"/>
        </a:p>
      </dgm:t>
    </dgm:pt>
    <dgm:pt modelId="{4E8A6965-2FCD-44BC-BC2C-D20CFF8F6FA5}" type="sibTrans" cxnId="{829550C9-9D2D-4391-9B69-84FB820E4D84}">
      <dgm:prSet/>
      <dgm:spPr/>
      <dgm:t>
        <a:bodyPr/>
        <a:lstStyle/>
        <a:p>
          <a:pPr>
            <a:lnSpc>
              <a:spcPct val="100000"/>
            </a:lnSpc>
          </a:pPr>
          <a:endParaRPr lang="en-US"/>
        </a:p>
      </dgm:t>
    </dgm:pt>
    <dgm:pt modelId="{9D0C7669-1410-44B7-9DBD-9DDDAA60D5DF}">
      <dgm:prSet/>
      <dgm:spPr/>
      <dgm:t>
        <a:bodyPr/>
        <a:lstStyle/>
        <a:p>
          <a:pPr>
            <a:lnSpc>
              <a:spcPct val="100000"/>
            </a:lnSpc>
          </a:pPr>
          <a:r>
            <a:rPr lang="en-US" baseline="0"/>
            <a:t>Knowledge-sharing time into each sprint.</a:t>
          </a:r>
          <a:endParaRPr lang="en-US"/>
        </a:p>
      </dgm:t>
    </dgm:pt>
    <dgm:pt modelId="{4D18252B-8C82-4336-94FC-5F2323E4D0F1}" type="parTrans" cxnId="{38ADE96B-037D-464C-828A-D6A70762DA32}">
      <dgm:prSet/>
      <dgm:spPr/>
      <dgm:t>
        <a:bodyPr/>
        <a:lstStyle/>
        <a:p>
          <a:endParaRPr lang="en-US"/>
        </a:p>
      </dgm:t>
    </dgm:pt>
    <dgm:pt modelId="{13E7AD3D-E2F5-45BC-A262-A2D1AB03FA60}" type="sibTrans" cxnId="{38ADE96B-037D-464C-828A-D6A70762DA32}">
      <dgm:prSet/>
      <dgm:spPr/>
      <dgm:t>
        <a:bodyPr/>
        <a:lstStyle/>
        <a:p>
          <a:pPr>
            <a:lnSpc>
              <a:spcPct val="100000"/>
            </a:lnSpc>
          </a:pPr>
          <a:endParaRPr lang="en-US"/>
        </a:p>
      </dgm:t>
    </dgm:pt>
    <dgm:pt modelId="{53552CE8-96C2-445B-BE3D-CA9E5E25B1E6}">
      <dgm:prSet/>
      <dgm:spPr/>
      <dgm:t>
        <a:bodyPr/>
        <a:lstStyle/>
        <a:p>
          <a:pPr>
            <a:lnSpc>
              <a:spcPct val="100000"/>
            </a:lnSpc>
          </a:pPr>
          <a:r>
            <a:rPr lang="en-US" baseline="0"/>
            <a:t>Better testing should be done to prevent bugs.</a:t>
          </a:r>
          <a:endParaRPr lang="en-US"/>
        </a:p>
      </dgm:t>
    </dgm:pt>
    <dgm:pt modelId="{384FC037-79C2-4475-92E9-A9B81A468F04}" type="parTrans" cxnId="{017F53A8-E44D-4589-B495-59EC7FF2089D}">
      <dgm:prSet/>
      <dgm:spPr/>
      <dgm:t>
        <a:bodyPr/>
        <a:lstStyle/>
        <a:p>
          <a:endParaRPr lang="en-US"/>
        </a:p>
      </dgm:t>
    </dgm:pt>
    <dgm:pt modelId="{BDC3DA3D-DB51-4227-96C8-AC5931F71AE3}" type="sibTrans" cxnId="{017F53A8-E44D-4589-B495-59EC7FF2089D}">
      <dgm:prSet/>
      <dgm:spPr/>
      <dgm:t>
        <a:bodyPr/>
        <a:lstStyle/>
        <a:p>
          <a:endParaRPr lang="en-US"/>
        </a:p>
      </dgm:t>
    </dgm:pt>
    <dgm:pt modelId="{4A200C16-5B58-48A1-B94E-61B258CBD95F}" type="pres">
      <dgm:prSet presAssocID="{5F3136D6-69E9-4042-AEE9-8D2A99AA9A03}" presName="root" presStyleCnt="0">
        <dgm:presLayoutVars>
          <dgm:dir/>
          <dgm:resizeHandles val="exact"/>
        </dgm:presLayoutVars>
      </dgm:prSet>
      <dgm:spPr/>
    </dgm:pt>
    <dgm:pt modelId="{CFD90132-F034-4C43-A63D-C4CABB0A2C4E}" type="pres">
      <dgm:prSet presAssocID="{5F3136D6-69E9-4042-AEE9-8D2A99AA9A03}" presName="container" presStyleCnt="0">
        <dgm:presLayoutVars>
          <dgm:dir/>
          <dgm:resizeHandles val="exact"/>
        </dgm:presLayoutVars>
      </dgm:prSet>
      <dgm:spPr/>
    </dgm:pt>
    <dgm:pt modelId="{A7B7CD21-8DFF-44BF-8182-D40ABA1499C9}" type="pres">
      <dgm:prSet presAssocID="{39598A2B-EBC5-4CAA-A0A7-0CEF58E58FA6}" presName="compNode" presStyleCnt="0"/>
      <dgm:spPr/>
    </dgm:pt>
    <dgm:pt modelId="{06304EA8-E8F3-4FD9-8D71-E55539183E5D}" type="pres">
      <dgm:prSet presAssocID="{39598A2B-EBC5-4CAA-A0A7-0CEF58E58FA6}" presName="iconBgRect" presStyleLbl="bgShp" presStyleIdx="0" presStyleCnt="4"/>
      <dgm:spPr/>
    </dgm:pt>
    <dgm:pt modelId="{0D67EF30-9194-4B67-9770-DB78A42C6353}" type="pres">
      <dgm:prSet presAssocID="{39598A2B-EBC5-4CAA-A0A7-0CEF58E58F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1E889B4F-9CD1-427E-B0DA-65EA5BED7733}" type="pres">
      <dgm:prSet presAssocID="{39598A2B-EBC5-4CAA-A0A7-0CEF58E58FA6}" presName="spaceRect" presStyleCnt="0"/>
      <dgm:spPr/>
    </dgm:pt>
    <dgm:pt modelId="{76BE9109-4285-4D1D-A06F-14F2AAF00C4D}" type="pres">
      <dgm:prSet presAssocID="{39598A2B-EBC5-4CAA-A0A7-0CEF58E58FA6}" presName="textRect" presStyleLbl="revTx" presStyleIdx="0" presStyleCnt="4">
        <dgm:presLayoutVars>
          <dgm:chMax val="1"/>
          <dgm:chPref val="1"/>
        </dgm:presLayoutVars>
      </dgm:prSet>
      <dgm:spPr/>
    </dgm:pt>
    <dgm:pt modelId="{B49AE43A-886F-4DFC-AB2D-6DB59AC5263A}" type="pres">
      <dgm:prSet presAssocID="{AB98374F-4A92-41FF-8C0D-EC0FD84E087F}" presName="sibTrans" presStyleLbl="sibTrans2D1" presStyleIdx="0" presStyleCnt="0"/>
      <dgm:spPr/>
    </dgm:pt>
    <dgm:pt modelId="{DD38DDD5-8A6B-4B32-BC45-D19C6E204E2A}" type="pres">
      <dgm:prSet presAssocID="{2AC38E24-2A11-49FA-B239-5106864C04B3}" presName="compNode" presStyleCnt="0"/>
      <dgm:spPr/>
    </dgm:pt>
    <dgm:pt modelId="{E3478E4E-DDB6-4D65-9C48-0EA8E9C858DD}" type="pres">
      <dgm:prSet presAssocID="{2AC38E24-2A11-49FA-B239-5106864C04B3}" presName="iconBgRect" presStyleLbl="bgShp" presStyleIdx="1" presStyleCnt="4"/>
      <dgm:spPr/>
    </dgm:pt>
    <dgm:pt modelId="{0875A32A-C7F4-4855-9BB5-7292A5271ACC}" type="pres">
      <dgm:prSet presAssocID="{2AC38E24-2A11-49FA-B239-5106864C04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C47753F3-D0C0-42E1-9B57-3CA55AE1937A}" type="pres">
      <dgm:prSet presAssocID="{2AC38E24-2A11-49FA-B239-5106864C04B3}" presName="spaceRect" presStyleCnt="0"/>
      <dgm:spPr/>
    </dgm:pt>
    <dgm:pt modelId="{3E9BF650-1184-4212-9409-543611AD4C4F}" type="pres">
      <dgm:prSet presAssocID="{2AC38E24-2A11-49FA-B239-5106864C04B3}" presName="textRect" presStyleLbl="revTx" presStyleIdx="1" presStyleCnt="4">
        <dgm:presLayoutVars>
          <dgm:chMax val="1"/>
          <dgm:chPref val="1"/>
        </dgm:presLayoutVars>
      </dgm:prSet>
      <dgm:spPr/>
    </dgm:pt>
    <dgm:pt modelId="{0A3B7C40-C8BA-45D4-8F50-10F9E5026F0C}" type="pres">
      <dgm:prSet presAssocID="{4E8A6965-2FCD-44BC-BC2C-D20CFF8F6FA5}" presName="sibTrans" presStyleLbl="sibTrans2D1" presStyleIdx="0" presStyleCnt="0"/>
      <dgm:spPr/>
    </dgm:pt>
    <dgm:pt modelId="{B246B35B-8CD4-4F6A-8E47-DE7F355AB54D}" type="pres">
      <dgm:prSet presAssocID="{9D0C7669-1410-44B7-9DBD-9DDDAA60D5DF}" presName="compNode" presStyleCnt="0"/>
      <dgm:spPr/>
    </dgm:pt>
    <dgm:pt modelId="{025B2976-0D07-428D-9B40-EF5D4E6BDC62}" type="pres">
      <dgm:prSet presAssocID="{9D0C7669-1410-44B7-9DBD-9DDDAA60D5DF}" presName="iconBgRect" presStyleLbl="bgShp" presStyleIdx="2" presStyleCnt="4"/>
      <dgm:spPr/>
    </dgm:pt>
    <dgm:pt modelId="{EDAF53C3-05E9-47BD-BAE3-99A7A2AB29BD}" type="pres">
      <dgm:prSet presAssocID="{9D0C7669-1410-44B7-9DBD-9DDDAA60D5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1D43B926-AF70-468D-B190-F41AAE4C9A1C}" type="pres">
      <dgm:prSet presAssocID="{9D0C7669-1410-44B7-9DBD-9DDDAA60D5DF}" presName="spaceRect" presStyleCnt="0"/>
      <dgm:spPr/>
    </dgm:pt>
    <dgm:pt modelId="{3DB852D0-03DC-40DE-B88A-D0E941EC3EFD}" type="pres">
      <dgm:prSet presAssocID="{9D0C7669-1410-44B7-9DBD-9DDDAA60D5DF}" presName="textRect" presStyleLbl="revTx" presStyleIdx="2" presStyleCnt="4">
        <dgm:presLayoutVars>
          <dgm:chMax val="1"/>
          <dgm:chPref val="1"/>
        </dgm:presLayoutVars>
      </dgm:prSet>
      <dgm:spPr/>
    </dgm:pt>
    <dgm:pt modelId="{4EAD5FB3-2D13-444C-94A4-0C1E284F5AD7}" type="pres">
      <dgm:prSet presAssocID="{13E7AD3D-E2F5-45BC-A262-A2D1AB03FA60}" presName="sibTrans" presStyleLbl="sibTrans2D1" presStyleIdx="0" presStyleCnt="0"/>
      <dgm:spPr/>
    </dgm:pt>
    <dgm:pt modelId="{A46E448B-4601-4BFE-B4E6-7CBC105591BB}" type="pres">
      <dgm:prSet presAssocID="{53552CE8-96C2-445B-BE3D-CA9E5E25B1E6}" presName="compNode" presStyleCnt="0"/>
      <dgm:spPr/>
    </dgm:pt>
    <dgm:pt modelId="{1AD47DA1-9B50-4250-82A7-7BBE29CA4F29}" type="pres">
      <dgm:prSet presAssocID="{53552CE8-96C2-445B-BE3D-CA9E5E25B1E6}" presName="iconBgRect" presStyleLbl="bgShp" presStyleIdx="3" presStyleCnt="4"/>
      <dgm:spPr/>
    </dgm:pt>
    <dgm:pt modelId="{C7706805-43AA-449E-853A-312F89BC2082}" type="pres">
      <dgm:prSet presAssocID="{53552CE8-96C2-445B-BE3D-CA9E5E25B1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g spray"/>
        </a:ext>
      </dgm:extLst>
    </dgm:pt>
    <dgm:pt modelId="{2D6C4632-CF57-4123-93A3-F3FC894A00F3}" type="pres">
      <dgm:prSet presAssocID="{53552CE8-96C2-445B-BE3D-CA9E5E25B1E6}" presName="spaceRect" presStyleCnt="0"/>
      <dgm:spPr/>
    </dgm:pt>
    <dgm:pt modelId="{51F2016D-8DC0-4A49-A4D3-54B1D238BB82}" type="pres">
      <dgm:prSet presAssocID="{53552CE8-96C2-445B-BE3D-CA9E5E25B1E6}" presName="textRect" presStyleLbl="revTx" presStyleIdx="3" presStyleCnt="4">
        <dgm:presLayoutVars>
          <dgm:chMax val="1"/>
          <dgm:chPref val="1"/>
        </dgm:presLayoutVars>
      </dgm:prSet>
      <dgm:spPr/>
    </dgm:pt>
  </dgm:ptLst>
  <dgm:cxnLst>
    <dgm:cxn modelId="{B9F8CF27-761F-464F-B545-C9C90E4EA6D2}" type="presOf" srcId="{13E7AD3D-E2F5-45BC-A262-A2D1AB03FA60}" destId="{4EAD5FB3-2D13-444C-94A4-0C1E284F5AD7}" srcOrd="0" destOrd="0" presId="urn:microsoft.com/office/officeart/2018/2/layout/IconCircleList"/>
    <dgm:cxn modelId="{B057182A-D530-4C8B-AA7B-2F32EA2BA4C8}" type="presOf" srcId="{9D0C7669-1410-44B7-9DBD-9DDDAA60D5DF}" destId="{3DB852D0-03DC-40DE-B88A-D0E941EC3EFD}" srcOrd="0" destOrd="0" presId="urn:microsoft.com/office/officeart/2018/2/layout/IconCircleList"/>
    <dgm:cxn modelId="{2307C42F-2376-4DCA-9779-35A0148927F2}" type="presOf" srcId="{39598A2B-EBC5-4CAA-A0A7-0CEF58E58FA6}" destId="{76BE9109-4285-4D1D-A06F-14F2AAF00C4D}" srcOrd="0" destOrd="0" presId="urn:microsoft.com/office/officeart/2018/2/layout/IconCircleList"/>
    <dgm:cxn modelId="{FD61CF3B-D729-4FFF-9AFA-54DE4DFDA5D9}" type="presOf" srcId="{AB98374F-4A92-41FF-8C0D-EC0FD84E087F}" destId="{B49AE43A-886F-4DFC-AB2D-6DB59AC5263A}" srcOrd="0" destOrd="0" presId="urn:microsoft.com/office/officeart/2018/2/layout/IconCircleList"/>
    <dgm:cxn modelId="{BBA55E65-2781-4601-A04E-784DA00ADDDC}" type="presOf" srcId="{53552CE8-96C2-445B-BE3D-CA9E5E25B1E6}" destId="{51F2016D-8DC0-4A49-A4D3-54B1D238BB82}" srcOrd="0" destOrd="0" presId="urn:microsoft.com/office/officeart/2018/2/layout/IconCircleList"/>
    <dgm:cxn modelId="{3371DF67-88E3-4C92-B29C-F4BFDB3B85DB}" srcId="{5F3136D6-69E9-4042-AEE9-8D2A99AA9A03}" destId="{39598A2B-EBC5-4CAA-A0A7-0CEF58E58FA6}" srcOrd="0" destOrd="0" parTransId="{0EB91F0F-170C-4007-A605-96601AD4EC87}" sibTransId="{AB98374F-4A92-41FF-8C0D-EC0FD84E087F}"/>
    <dgm:cxn modelId="{38ADE96B-037D-464C-828A-D6A70762DA32}" srcId="{5F3136D6-69E9-4042-AEE9-8D2A99AA9A03}" destId="{9D0C7669-1410-44B7-9DBD-9DDDAA60D5DF}" srcOrd="2" destOrd="0" parTransId="{4D18252B-8C82-4336-94FC-5F2323E4D0F1}" sibTransId="{13E7AD3D-E2F5-45BC-A262-A2D1AB03FA60}"/>
    <dgm:cxn modelId="{017F53A8-E44D-4589-B495-59EC7FF2089D}" srcId="{5F3136D6-69E9-4042-AEE9-8D2A99AA9A03}" destId="{53552CE8-96C2-445B-BE3D-CA9E5E25B1E6}" srcOrd="3" destOrd="0" parTransId="{384FC037-79C2-4475-92E9-A9B81A468F04}" sibTransId="{BDC3DA3D-DB51-4227-96C8-AC5931F71AE3}"/>
    <dgm:cxn modelId="{B5E856C4-AF8F-4324-A777-7C0302F07C95}" type="presOf" srcId="{4E8A6965-2FCD-44BC-BC2C-D20CFF8F6FA5}" destId="{0A3B7C40-C8BA-45D4-8F50-10F9E5026F0C}" srcOrd="0" destOrd="0" presId="urn:microsoft.com/office/officeart/2018/2/layout/IconCircleList"/>
    <dgm:cxn modelId="{829550C9-9D2D-4391-9B69-84FB820E4D84}" srcId="{5F3136D6-69E9-4042-AEE9-8D2A99AA9A03}" destId="{2AC38E24-2A11-49FA-B239-5106864C04B3}" srcOrd="1" destOrd="0" parTransId="{721A2E15-87EE-43DF-9A61-DC107EF9B4BC}" sibTransId="{4E8A6965-2FCD-44BC-BC2C-D20CFF8F6FA5}"/>
    <dgm:cxn modelId="{C6D90FEA-1D0E-4643-94B7-CE13426CCADE}" type="presOf" srcId="{5F3136D6-69E9-4042-AEE9-8D2A99AA9A03}" destId="{4A200C16-5B58-48A1-B94E-61B258CBD95F}" srcOrd="0" destOrd="0" presId="urn:microsoft.com/office/officeart/2018/2/layout/IconCircleList"/>
    <dgm:cxn modelId="{B97141FF-711F-4DBE-AE79-5A7D82156E4C}" type="presOf" srcId="{2AC38E24-2A11-49FA-B239-5106864C04B3}" destId="{3E9BF650-1184-4212-9409-543611AD4C4F}" srcOrd="0" destOrd="0" presId="urn:microsoft.com/office/officeart/2018/2/layout/IconCircleList"/>
    <dgm:cxn modelId="{2136BF61-B053-4393-B348-7FDA5078A210}" type="presParOf" srcId="{4A200C16-5B58-48A1-B94E-61B258CBD95F}" destId="{CFD90132-F034-4C43-A63D-C4CABB0A2C4E}" srcOrd="0" destOrd="0" presId="urn:microsoft.com/office/officeart/2018/2/layout/IconCircleList"/>
    <dgm:cxn modelId="{5820B7E2-B7B5-4384-8024-159D4972F43B}" type="presParOf" srcId="{CFD90132-F034-4C43-A63D-C4CABB0A2C4E}" destId="{A7B7CD21-8DFF-44BF-8182-D40ABA1499C9}" srcOrd="0" destOrd="0" presId="urn:microsoft.com/office/officeart/2018/2/layout/IconCircleList"/>
    <dgm:cxn modelId="{60A66E5E-025C-46B0-850C-D35B2DFB2816}" type="presParOf" srcId="{A7B7CD21-8DFF-44BF-8182-D40ABA1499C9}" destId="{06304EA8-E8F3-4FD9-8D71-E55539183E5D}" srcOrd="0" destOrd="0" presId="urn:microsoft.com/office/officeart/2018/2/layout/IconCircleList"/>
    <dgm:cxn modelId="{025E39E2-CB20-4FB6-9077-E8B57EAFB33C}" type="presParOf" srcId="{A7B7CD21-8DFF-44BF-8182-D40ABA1499C9}" destId="{0D67EF30-9194-4B67-9770-DB78A42C6353}" srcOrd="1" destOrd="0" presId="urn:microsoft.com/office/officeart/2018/2/layout/IconCircleList"/>
    <dgm:cxn modelId="{8A99CF36-461B-4090-AB94-B04146C43419}" type="presParOf" srcId="{A7B7CD21-8DFF-44BF-8182-D40ABA1499C9}" destId="{1E889B4F-9CD1-427E-B0DA-65EA5BED7733}" srcOrd="2" destOrd="0" presId="urn:microsoft.com/office/officeart/2018/2/layout/IconCircleList"/>
    <dgm:cxn modelId="{2CA521A8-C49C-4DAD-BAA0-FC47BAF11DD0}" type="presParOf" srcId="{A7B7CD21-8DFF-44BF-8182-D40ABA1499C9}" destId="{76BE9109-4285-4D1D-A06F-14F2AAF00C4D}" srcOrd="3" destOrd="0" presId="urn:microsoft.com/office/officeart/2018/2/layout/IconCircleList"/>
    <dgm:cxn modelId="{135DE981-C48E-478A-A66B-6B29DB66B816}" type="presParOf" srcId="{CFD90132-F034-4C43-A63D-C4CABB0A2C4E}" destId="{B49AE43A-886F-4DFC-AB2D-6DB59AC5263A}" srcOrd="1" destOrd="0" presId="urn:microsoft.com/office/officeart/2018/2/layout/IconCircleList"/>
    <dgm:cxn modelId="{BDAC91AD-19E7-4CF1-82DB-08A847368290}" type="presParOf" srcId="{CFD90132-F034-4C43-A63D-C4CABB0A2C4E}" destId="{DD38DDD5-8A6B-4B32-BC45-D19C6E204E2A}" srcOrd="2" destOrd="0" presId="urn:microsoft.com/office/officeart/2018/2/layout/IconCircleList"/>
    <dgm:cxn modelId="{C59C39AF-6FB3-4327-834F-D2E84276C858}" type="presParOf" srcId="{DD38DDD5-8A6B-4B32-BC45-D19C6E204E2A}" destId="{E3478E4E-DDB6-4D65-9C48-0EA8E9C858DD}" srcOrd="0" destOrd="0" presId="urn:microsoft.com/office/officeart/2018/2/layout/IconCircleList"/>
    <dgm:cxn modelId="{8659D5FD-31DF-40E4-A8F8-4999C2B8429C}" type="presParOf" srcId="{DD38DDD5-8A6B-4B32-BC45-D19C6E204E2A}" destId="{0875A32A-C7F4-4855-9BB5-7292A5271ACC}" srcOrd="1" destOrd="0" presId="urn:microsoft.com/office/officeart/2018/2/layout/IconCircleList"/>
    <dgm:cxn modelId="{D7EE667E-8559-4062-BB8D-5667DAC096AB}" type="presParOf" srcId="{DD38DDD5-8A6B-4B32-BC45-D19C6E204E2A}" destId="{C47753F3-D0C0-42E1-9B57-3CA55AE1937A}" srcOrd="2" destOrd="0" presId="urn:microsoft.com/office/officeart/2018/2/layout/IconCircleList"/>
    <dgm:cxn modelId="{0CCC0AC1-08F4-47E3-8499-D378E53565FC}" type="presParOf" srcId="{DD38DDD5-8A6B-4B32-BC45-D19C6E204E2A}" destId="{3E9BF650-1184-4212-9409-543611AD4C4F}" srcOrd="3" destOrd="0" presId="urn:microsoft.com/office/officeart/2018/2/layout/IconCircleList"/>
    <dgm:cxn modelId="{41DF2F7F-0162-4E9D-BBA5-499D8E4C8775}" type="presParOf" srcId="{CFD90132-F034-4C43-A63D-C4CABB0A2C4E}" destId="{0A3B7C40-C8BA-45D4-8F50-10F9E5026F0C}" srcOrd="3" destOrd="0" presId="urn:microsoft.com/office/officeart/2018/2/layout/IconCircleList"/>
    <dgm:cxn modelId="{A770BB21-42CE-4948-ABE4-015496D5079B}" type="presParOf" srcId="{CFD90132-F034-4C43-A63D-C4CABB0A2C4E}" destId="{B246B35B-8CD4-4F6A-8E47-DE7F355AB54D}" srcOrd="4" destOrd="0" presId="urn:microsoft.com/office/officeart/2018/2/layout/IconCircleList"/>
    <dgm:cxn modelId="{F11AA9AF-A46A-4C6E-894A-0D33E5D81BDA}" type="presParOf" srcId="{B246B35B-8CD4-4F6A-8E47-DE7F355AB54D}" destId="{025B2976-0D07-428D-9B40-EF5D4E6BDC62}" srcOrd="0" destOrd="0" presId="urn:microsoft.com/office/officeart/2018/2/layout/IconCircleList"/>
    <dgm:cxn modelId="{4C93EB3E-6847-44B8-B6BD-0A1709DA58A1}" type="presParOf" srcId="{B246B35B-8CD4-4F6A-8E47-DE7F355AB54D}" destId="{EDAF53C3-05E9-47BD-BAE3-99A7A2AB29BD}" srcOrd="1" destOrd="0" presId="urn:microsoft.com/office/officeart/2018/2/layout/IconCircleList"/>
    <dgm:cxn modelId="{C0FF7617-7883-441C-8EB3-AD8E5225EBA4}" type="presParOf" srcId="{B246B35B-8CD4-4F6A-8E47-DE7F355AB54D}" destId="{1D43B926-AF70-468D-B190-F41AAE4C9A1C}" srcOrd="2" destOrd="0" presId="urn:microsoft.com/office/officeart/2018/2/layout/IconCircleList"/>
    <dgm:cxn modelId="{9376A9CD-11FF-46E9-B2C6-BB36DF5349B7}" type="presParOf" srcId="{B246B35B-8CD4-4F6A-8E47-DE7F355AB54D}" destId="{3DB852D0-03DC-40DE-B88A-D0E941EC3EFD}" srcOrd="3" destOrd="0" presId="urn:microsoft.com/office/officeart/2018/2/layout/IconCircleList"/>
    <dgm:cxn modelId="{580A864B-D4A3-4BB4-87C2-1F5F7D3057B4}" type="presParOf" srcId="{CFD90132-F034-4C43-A63D-C4CABB0A2C4E}" destId="{4EAD5FB3-2D13-444C-94A4-0C1E284F5AD7}" srcOrd="5" destOrd="0" presId="urn:microsoft.com/office/officeart/2018/2/layout/IconCircleList"/>
    <dgm:cxn modelId="{78FB9525-C1A7-4D8F-90BE-525A45AEE2D6}" type="presParOf" srcId="{CFD90132-F034-4C43-A63D-C4CABB0A2C4E}" destId="{A46E448B-4601-4BFE-B4E6-7CBC105591BB}" srcOrd="6" destOrd="0" presId="urn:microsoft.com/office/officeart/2018/2/layout/IconCircleList"/>
    <dgm:cxn modelId="{073FE710-6387-4511-AE93-DA5D88FF5523}" type="presParOf" srcId="{A46E448B-4601-4BFE-B4E6-7CBC105591BB}" destId="{1AD47DA1-9B50-4250-82A7-7BBE29CA4F29}" srcOrd="0" destOrd="0" presId="urn:microsoft.com/office/officeart/2018/2/layout/IconCircleList"/>
    <dgm:cxn modelId="{79DFD53B-30F4-494C-A982-03BB0AD0DFC0}" type="presParOf" srcId="{A46E448B-4601-4BFE-B4E6-7CBC105591BB}" destId="{C7706805-43AA-449E-853A-312F89BC2082}" srcOrd="1" destOrd="0" presId="urn:microsoft.com/office/officeart/2018/2/layout/IconCircleList"/>
    <dgm:cxn modelId="{0B658F29-8921-447A-9BBF-E84B4084C827}" type="presParOf" srcId="{A46E448B-4601-4BFE-B4E6-7CBC105591BB}" destId="{2D6C4632-CF57-4123-93A3-F3FC894A00F3}" srcOrd="2" destOrd="0" presId="urn:microsoft.com/office/officeart/2018/2/layout/IconCircleList"/>
    <dgm:cxn modelId="{E4B85495-CFCD-45B5-8583-B32BFED1AC5D}" type="presParOf" srcId="{A46E448B-4601-4BFE-B4E6-7CBC105591BB}" destId="{51F2016D-8DC0-4A49-A4D3-54B1D238BB8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98019-8C3B-9C4A-9A97-9628BCAE9883}">
      <dsp:nvSpPr>
        <dsp:cNvPr id="0" name=""/>
        <dsp:cNvSpPr/>
      </dsp:nvSpPr>
      <dsp:spPr>
        <a:xfrm>
          <a:off x="0" y="613"/>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EC9847-95A5-E749-9FD7-989C44FBD532}">
      <dsp:nvSpPr>
        <dsp:cNvPr id="0" name=""/>
        <dsp:cNvSpPr/>
      </dsp:nvSpPr>
      <dsp:spPr>
        <a:xfrm>
          <a:off x="0" y="61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Team member roles and responsibilities</a:t>
          </a:r>
        </a:p>
      </dsp:txBody>
      <dsp:txXfrm>
        <a:off x="0" y="613"/>
        <a:ext cx="5913120" cy="279216"/>
      </dsp:txXfrm>
    </dsp:sp>
    <dsp:sp modelId="{227BC600-6FAA-4F5B-89B8-6A3EA75C57BF}">
      <dsp:nvSpPr>
        <dsp:cNvPr id="0" name=""/>
        <dsp:cNvSpPr/>
      </dsp:nvSpPr>
      <dsp:spPr>
        <a:xfrm>
          <a:off x="0" y="279830"/>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392862-D796-47AF-9580-12B812513D03}">
      <dsp:nvSpPr>
        <dsp:cNvPr id="0" name=""/>
        <dsp:cNvSpPr/>
      </dsp:nvSpPr>
      <dsp:spPr>
        <a:xfrm>
          <a:off x="0" y="279830"/>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Improvements from professor feedback</a:t>
          </a:r>
        </a:p>
      </dsp:txBody>
      <dsp:txXfrm>
        <a:off x="0" y="279830"/>
        <a:ext cx="5913120" cy="279216"/>
      </dsp:txXfrm>
    </dsp:sp>
    <dsp:sp modelId="{6B24C0F1-D3F5-44B9-AB70-6E121DBC6C39}">
      <dsp:nvSpPr>
        <dsp:cNvPr id="0" name=""/>
        <dsp:cNvSpPr/>
      </dsp:nvSpPr>
      <dsp:spPr>
        <a:xfrm>
          <a:off x="0" y="559046"/>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D091A7-F3AD-4F14-8F35-0764C7FC6B8E}">
      <dsp:nvSpPr>
        <dsp:cNvPr id="0" name=""/>
        <dsp:cNvSpPr/>
      </dsp:nvSpPr>
      <dsp:spPr>
        <a:xfrm>
          <a:off x="0" y="55904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Problem statement</a:t>
          </a:r>
        </a:p>
      </dsp:txBody>
      <dsp:txXfrm>
        <a:off x="0" y="559046"/>
        <a:ext cx="5913120" cy="279216"/>
      </dsp:txXfrm>
    </dsp:sp>
    <dsp:sp modelId="{4C69E895-F779-4050-96EE-D93C59ABD9E4}">
      <dsp:nvSpPr>
        <dsp:cNvPr id="0" name=""/>
        <dsp:cNvSpPr/>
      </dsp:nvSpPr>
      <dsp:spPr>
        <a:xfrm>
          <a:off x="0" y="838263"/>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5E5EE4-AF8A-4126-997B-CFC9BB9515D5}">
      <dsp:nvSpPr>
        <dsp:cNvPr id="0" name=""/>
        <dsp:cNvSpPr/>
      </dsp:nvSpPr>
      <dsp:spPr>
        <a:xfrm>
          <a:off x="0" y="83826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Project description </a:t>
          </a:r>
        </a:p>
      </dsp:txBody>
      <dsp:txXfrm>
        <a:off x="0" y="838263"/>
        <a:ext cx="5913120" cy="279216"/>
      </dsp:txXfrm>
    </dsp:sp>
    <dsp:sp modelId="{6325A3CA-9B59-4ACD-A1FE-812DFD8111AE}">
      <dsp:nvSpPr>
        <dsp:cNvPr id="0" name=""/>
        <dsp:cNvSpPr/>
      </dsp:nvSpPr>
      <dsp:spPr>
        <a:xfrm>
          <a:off x="0" y="1117480"/>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9D4B24-0D57-4DEC-8170-65EBE8FF823B}">
      <dsp:nvSpPr>
        <dsp:cNvPr id="0" name=""/>
        <dsp:cNvSpPr/>
      </dsp:nvSpPr>
      <dsp:spPr>
        <a:xfrm>
          <a:off x="0" y="1117480"/>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Team working agreement</a:t>
          </a:r>
        </a:p>
      </dsp:txBody>
      <dsp:txXfrm>
        <a:off x="0" y="1117480"/>
        <a:ext cx="5913120" cy="279216"/>
      </dsp:txXfrm>
    </dsp:sp>
    <dsp:sp modelId="{F17D8DED-4EF0-4A5F-B45F-FA207E5C22FB}">
      <dsp:nvSpPr>
        <dsp:cNvPr id="0" name=""/>
        <dsp:cNvSpPr/>
      </dsp:nvSpPr>
      <dsp:spPr>
        <a:xfrm>
          <a:off x="0" y="1396696"/>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F17392-672A-4E86-98F9-70F1D512AE87}">
      <dsp:nvSpPr>
        <dsp:cNvPr id="0" name=""/>
        <dsp:cNvSpPr/>
      </dsp:nvSpPr>
      <dsp:spPr>
        <a:xfrm>
          <a:off x="0" y="139669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Personas</a:t>
          </a:r>
        </a:p>
      </dsp:txBody>
      <dsp:txXfrm>
        <a:off x="0" y="1396696"/>
        <a:ext cx="5913120" cy="279216"/>
      </dsp:txXfrm>
    </dsp:sp>
    <dsp:sp modelId="{C1273E77-3641-7247-AC4B-42088106FFE6}">
      <dsp:nvSpPr>
        <dsp:cNvPr id="0" name=""/>
        <dsp:cNvSpPr/>
      </dsp:nvSpPr>
      <dsp:spPr>
        <a:xfrm>
          <a:off x="0" y="1675913"/>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6AB56F-CC40-B842-AAC3-AC3E5AA5C60D}">
      <dsp:nvSpPr>
        <dsp:cNvPr id="0" name=""/>
        <dsp:cNvSpPr/>
      </dsp:nvSpPr>
      <dsp:spPr>
        <a:xfrm>
          <a:off x="0" y="167591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MVP</a:t>
          </a:r>
        </a:p>
      </dsp:txBody>
      <dsp:txXfrm>
        <a:off x="0" y="1675913"/>
        <a:ext cx="5913120" cy="279216"/>
      </dsp:txXfrm>
    </dsp:sp>
    <dsp:sp modelId="{3944936C-7A23-44A7-A9A2-25D24CD01231}">
      <dsp:nvSpPr>
        <dsp:cNvPr id="0" name=""/>
        <dsp:cNvSpPr/>
      </dsp:nvSpPr>
      <dsp:spPr>
        <a:xfrm>
          <a:off x="0" y="1955129"/>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F4B299-059C-4B4C-9117-EFBBC1C81E55}">
      <dsp:nvSpPr>
        <dsp:cNvPr id="0" name=""/>
        <dsp:cNvSpPr/>
      </dsp:nvSpPr>
      <dsp:spPr>
        <a:xfrm>
          <a:off x="0" y="195512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Technologies</a:t>
          </a:r>
        </a:p>
      </dsp:txBody>
      <dsp:txXfrm>
        <a:off x="0" y="1955129"/>
        <a:ext cx="5913120" cy="279216"/>
      </dsp:txXfrm>
    </dsp:sp>
    <dsp:sp modelId="{239066A2-87C3-419E-9173-5FE26C4E675C}">
      <dsp:nvSpPr>
        <dsp:cNvPr id="0" name=""/>
        <dsp:cNvSpPr/>
      </dsp:nvSpPr>
      <dsp:spPr>
        <a:xfrm>
          <a:off x="0" y="2234346"/>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D4ED3F-021D-4158-8FEB-970A6E1A7F69}">
      <dsp:nvSpPr>
        <dsp:cNvPr id="0" name=""/>
        <dsp:cNvSpPr/>
      </dsp:nvSpPr>
      <dsp:spPr>
        <a:xfrm>
          <a:off x="0" y="223434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Algorithms</a:t>
          </a:r>
        </a:p>
      </dsp:txBody>
      <dsp:txXfrm>
        <a:off x="0" y="2234346"/>
        <a:ext cx="5913120" cy="279216"/>
      </dsp:txXfrm>
    </dsp:sp>
    <dsp:sp modelId="{BA262F2B-B034-764B-A5D3-8F83DA947919}">
      <dsp:nvSpPr>
        <dsp:cNvPr id="0" name=""/>
        <dsp:cNvSpPr/>
      </dsp:nvSpPr>
      <dsp:spPr>
        <a:xfrm>
          <a:off x="0" y="2513562"/>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F32B82-E6A7-4B4B-8029-A2E58E8C75ED}">
      <dsp:nvSpPr>
        <dsp:cNvPr id="0" name=""/>
        <dsp:cNvSpPr/>
      </dsp:nvSpPr>
      <dsp:spPr>
        <a:xfrm>
          <a:off x="0" y="2513563"/>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Diagrams</a:t>
          </a:r>
        </a:p>
      </dsp:txBody>
      <dsp:txXfrm>
        <a:off x="0" y="2513563"/>
        <a:ext cx="5913120" cy="279216"/>
      </dsp:txXfrm>
    </dsp:sp>
    <dsp:sp modelId="{BCF166AE-EE7C-4F0B-A8F8-BEE26F574333}">
      <dsp:nvSpPr>
        <dsp:cNvPr id="0" name=""/>
        <dsp:cNvSpPr/>
      </dsp:nvSpPr>
      <dsp:spPr>
        <a:xfrm>
          <a:off x="0" y="2792779"/>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DA3D70-B56B-4DD3-916A-19702EAA5495}">
      <dsp:nvSpPr>
        <dsp:cNvPr id="0" name=""/>
        <dsp:cNvSpPr/>
      </dsp:nvSpPr>
      <dsp:spPr>
        <a:xfrm>
          <a:off x="0" y="279277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Sprint 5 Recap</a:t>
          </a:r>
        </a:p>
      </dsp:txBody>
      <dsp:txXfrm>
        <a:off x="0" y="2792779"/>
        <a:ext cx="5913120" cy="279216"/>
      </dsp:txXfrm>
    </dsp:sp>
    <dsp:sp modelId="{D9C99BE0-214F-4C5D-ACA9-EFC2BC1398DA}">
      <dsp:nvSpPr>
        <dsp:cNvPr id="0" name=""/>
        <dsp:cNvSpPr/>
      </dsp:nvSpPr>
      <dsp:spPr>
        <a:xfrm>
          <a:off x="0" y="3071996"/>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44996-0B05-4284-AD39-F33C3EB596E7}">
      <dsp:nvSpPr>
        <dsp:cNvPr id="0" name=""/>
        <dsp:cNvSpPr/>
      </dsp:nvSpPr>
      <dsp:spPr>
        <a:xfrm>
          <a:off x="0" y="3071996"/>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Product Backlog</a:t>
          </a:r>
        </a:p>
      </dsp:txBody>
      <dsp:txXfrm>
        <a:off x="0" y="3071996"/>
        <a:ext cx="5913120" cy="279216"/>
      </dsp:txXfrm>
    </dsp:sp>
    <dsp:sp modelId="{48D51DA5-D460-459D-BCE1-638615251945}">
      <dsp:nvSpPr>
        <dsp:cNvPr id="0" name=""/>
        <dsp:cNvSpPr/>
      </dsp:nvSpPr>
      <dsp:spPr>
        <a:xfrm>
          <a:off x="0" y="3351212"/>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A83A9E-127D-4884-BADD-8E155111E604}">
      <dsp:nvSpPr>
        <dsp:cNvPr id="0" name=""/>
        <dsp:cNvSpPr/>
      </dsp:nvSpPr>
      <dsp:spPr>
        <a:xfrm>
          <a:off x="0" y="3351212"/>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Sprint 6 Backlog</a:t>
          </a:r>
        </a:p>
      </dsp:txBody>
      <dsp:txXfrm>
        <a:off x="0" y="3351212"/>
        <a:ext cx="5913120" cy="279216"/>
      </dsp:txXfrm>
    </dsp:sp>
    <dsp:sp modelId="{F9C75011-22F2-4CCE-BF2F-6B2076E5E1F1}">
      <dsp:nvSpPr>
        <dsp:cNvPr id="0" name=""/>
        <dsp:cNvSpPr/>
      </dsp:nvSpPr>
      <dsp:spPr>
        <a:xfrm>
          <a:off x="0" y="3630429"/>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150053-538B-4CF7-B32A-A68EA5098499}">
      <dsp:nvSpPr>
        <dsp:cNvPr id="0" name=""/>
        <dsp:cNvSpPr/>
      </dsp:nvSpPr>
      <dsp:spPr>
        <a:xfrm>
          <a:off x="0" y="363042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Metrics</a:t>
          </a:r>
        </a:p>
      </dsp:txBody>
      <dsp:txXfrm>
        <a:off x="0" y="3630429"/>
        <a:ext cx="5913120" cy="279216"/>
      </dsp:txXfrm>
    </dsp:sp>
    <dsp:sp modelId="{93264CF6-5FA0-4CAE-BF12-6FAA7869986E}">
      <dsp:nvSpPr>
        <dsp:cNvPr id="0" name=""/>
        <dsp:cNvSpPr/>
      </dsp:nvSpPr>
      <dsp:spPr>
        <a:xfrm>
          <a:off x="0" y="3909645"/>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E1A6EA-AA21-4F6C-9DA5-C4762567A391}">
      <dsp:nvSpPr>
        <dsp:cNvPr id="0" name=""/>
        <dsp:cNvSpPr/>
      </dsp:nvSpPr>
      <dsp:spPr>
        <a:xfrm>
          <a:off x="0" y="3909645"/>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Retrospective</a:t>
          </a:r>
        </a:p>
      </dsp:txBody>
      <dsp:txXfrm>
        <a:off x="0" y="3909645"/>
        <a:ext cx="5913120" cy="279216"/>
      </dsp:txXfrm>
    </dsp:sp>
    <dsp:sp modelId="{10F9F21D-F954-47BF-81F7-F2FEF59E6697}">
      <dsp:nvSpPr>
        <dsp:cNvPr id="0" name=""/>
        <dsp:cNvSpPr/>
      </dsp:nvSpPr>
      <dsp:spPr>
        <a:xfrm>
          <a:off x="0" y="4188862"/>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F31FD3-472C-4B24-812F-AF3C538BCCB2}">
      <dsp:nvSpPr>
        <dsp:cNvPr id="0" name=""/>
        <dsp:cNvSpPr/>
      </dsp:nvSpPr>
      <dsp:spPr>
        <a:xfrm>
          <a:off x="0" y="4188862"/>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Stories Committed for Sprint 7</a:t>
          </a:r>
        </a:p>
      </dsp:txBody>
      <dsp:txXfrm>
        <a:off x="0" y="4188862"/>
        <a:ext cx="5913120" cy="279216"/>
      </dsp:txXfrm>
    </dsp:sp>
    <dsp:sp modelId="{228ED66C-0BE2-4850-9008-32BC271EA1AF}">
      <dsp:nvSpPr>
        <dsp:cNvPr id="0" name=""/>
        <dsp:cNvSpPr/>
      </dsp:nvSpPr>
      <dsp:spPr>
        <a:xfrm>
          <a:off x="0" y="4468079"/>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5F13D-6222-4C6C-B3E1-1901046586AD}">
      <dsp:nvSpPr>
        <dsp:cNvPr id="0" name=""/>
        <dsp:cNvSpPr/>
      </dsp:nvSpPr>
      <dsp:spPr>
        <a:xfrm>
          <a:off x="0" y="4468079"/>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Project demo</a:t>
          </a:r>
        </a:p>
      </dsp:txBody>
      <dsp:txXfrm>
        <a:off x="0" y="4468079"/>
        <a:ext cx="5913120" cy="279216"/>
      </dsp:txXfrm>
    </dsp:sp>
    <dsp:sp modelId="{5C2B1BE8-5839-4751-9863-AD8E06630A8D}">
      <dsp:nvSpPr>
        <dsp:cNvPr id="0" name=""/>
        <dsp:cNvSpPr/>
      </dsp:nvSpPr>
      <dsp:spPr>
        <a:xfrm>
          <a:off x="0" y="4747295"/>
          <a:ext cx="5913120"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F67E30-697D-4077-A83B-01CFDEB6E685}">
      <dsp:nvSpPr>
        <dsp:cNvPr id="0" name=""/>
        <dsp:cNvSpPr/>
      </dsp:nvSpPr>
      <dsp:spPr>
        <a:xfrm>
          <a:off x="0" y="4747295"/>
          <a:ext cx="5913120" cy="27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Live Application</a:t>
          </a:r>
        </a:p>
      </dsp:txBody>
      <dsp:txXfrm>
        <a:off x="0" y="4747295"/>
        <a:ext cx="5913120" cy="279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994BD-F2A9-4ABB-80FF-027679ADDDAF}">
      <dsp:nvSpPr>
        <dsp:cNvPr id="0" name=""/>
        <dsp:cNvSpPr/>
      </dsp:nvSpPr>
      <dsp:spPr>
        <a:xfrm>
          <a:off x="138028" y="617036"/>
          <a:ext cx="1126576" cy="1126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08D46D-6DC4-45C7-9AB5-90B76447DCB9}">
      <dsp:nvSpPr>
        <dsp:cNvPr id="0" name=""/>
        <dsp:cNvSpPr/>
      </dsp:nvSpPr>
      <dsp:spPr>
        <a:xfrm>
          <a:off x="374610" y="853617"/>
          <a:ext cx="653414" cy="6534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8DBE8-CCBC-4A43-8A35-5F186C93167B}">
      <dsp:nvSpPr>
        <dsp:cNvPr id="0" name=""/>
        <dsp:cNvSpPr/>
      </dsp:nvSpPr>
      <dsp:spPr>
        <a:xfrm>
          <a:off x="1506014" y="617036"/>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We have not reached to desired UI of the application. </a:t>
          </a:r>
        </a:p>
      </dsp:txBody>
      <dsp:txXfrm>
        <a:off x="1506014" y="617036"/>
        <a:ext cx="2655502" cy="1126576"/>
      </dsp:txXfrm>
    </dsp:sp>
    <dsp:sp modelId="{43DADD95-5836-48A2-BDF5-17441B34752F}">
      <dsp:nvSpPr>
        <dsp:cNvPr id="0" name=""/>
        <dsp:cNvSpPr/>
      </dsp:nvSpPr>
      <dsp:spPr>
        <a:xfrm>
          <a:off x="4624218" y="617036"/>
          <a:ext cx="1126576" cy="1126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FCD9DE-82B2-4A1E-BA7A-59D5F483B426}">
      <dsp:nvSpPr>
        <dsp:cNvPr id="0" name=""/>
        <dsp:cNvSpPr/>
      </dsp:nvSpPr>
      <dsp:spPr>
        <a:xfrm>
          <a:off x="4860799" y="853617"/>
          <a:ext cx="653414" cy="6534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77DD60-F76C-4BD3-9738-3A29DB927F67}">
      <dsp:nvSpPr>
        <dsp:cNvPr id="0" name=""/>
        <dsp:cNvSpPr/>
      </dsp:nvSpPr>
      <dsp:spPr>
        <a:xfrm>
          <a:off x="5992203" y="617036"/>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Bugs raised at the unit testing were delayed in handling. </a:t>
          </a:r>
        </a:p>
      </dsp:txBody>
      <dsp:txXfrm>
        <a:off x="5992203" y="617036"/>
        <a:ext cx="2655502" cy="1126576"/>
      </dsp:txXfrm>
    </dsp:sp>
    <dsp:sp modelId="{D6F8342B-E54F-4641-B6A3-597918BF7F78}">
      <dsp:nvSpPr>
        <dsp:cNvPr id="0" name=""/>
        <dsp:cNvSpPr/>
      </dsp:nvSpPr>
      <dsp:spPr>
        <a:xfrm>
          <a:off x="138028" y="2457864"/>
          <a:ext cx="1126576" cy="1126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75CC00-A85F-48E8-A035-CB536F896E7E}">
      <dsp:nvSpPr>
        <dsp:cNvPr id="0" name=""/>
        <dsp:cNvSpPr/>
      </dsp:nvSpPr>
      <dsp:spPr>
        <a:xfrm>
          <a:off x="374610" y="2694445"/>
          <a:ext cx="653414" cy="653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C2FA1B-BF1E-4510-BDFB-2DE7A9F9C783}">
      <dsp:nvSpPr>
        <dsp:cNvPr id="0" name=""/>
        <dsp:cNvSpPr/>
      </dsp:nvSpPr>
      <dsp:spPr>
        <a:xfrm>
          <a:off x="1506014" y="2457864"/>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Took more than expected time to complete the User stories.</a:t>
          </a:r>
        </a:p>
      </dsp:txBody>
      <dsp:txXfrm>
        <a:off x="1506014" y="2457864"/>
        <a:ext cx="2655502" cy="1126576"/>
      </dsp:txXfrm>
    </dsp:sp>
    <dsp:sp modelId="{A6A69189-30C0-41A5-BA9B-7964F251BEBC}">
      <dsp:nvSpPr>
        <dsp:cNvPr id="0" name=""/>
        <dsp:cNvSpPr/>
      </dsp:nvSpPr>
      <dsp:spPr>
        <a:xfrm>
          <a:off x="4624218" y="2457864"/>
          <a:ext cx="1126576" cy="1126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60AACF-8426-4B14-A5BF-A9FC41B950D7}">
      <dsp:nvSpPr>
        <dsp:cNvPr id="0" name=""/>
        <dsp:cNvSpPr/>
      </dsp:nvSpPr>
      <dsp:spPr>
        <a:xfrm>
          <a:off x="4860799" y="2694445"/>
          <a:ext cx="653414" cy="6534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BE2073-3CBF-4BCA-A599-27DC55049BE2}">
      <dsp:nvSpPr>
        <dsp:cNvPr id="0" name=""/>
        <dsp:cNvSpPr/>
      </dsp:nvSpPr>
      <dsp:spPr>
        <a:xfrm>
          <a:off x="5992203" y="2457864"/>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Employ more precise methods to determine the magnitude of the story. </a:t>
          </a:r>
        </a:p>
      </dsp:txBody>
      <dsp:txXfrm>
        <a:off x="5992203" y="2457864"/>
        <a:ext cx="2655502" cy="11265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04EA8-E8F3-4FD9-8D71-E55539183E5D}">
      <dsp:nvSpPr>
        <dsp:cNvPr id="0" name=""/>
        <dsp:cNvSpPr/>
      </dsp:nvSpPr>
      <dsp:spPr>
        <a:xfrm>
          <a:off x="138028" y="617036"/>
          <a:ext cx="1126576" cy="11265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67EF30-9194-4B67-9770-DB78A42C6353}">
      <dsp:nvSpPr>
        <dsp:cNvPr id="0" name=""/>
        <dsp:cNvSpPr/>
      </dsp:nvSpPr>
      <dsp:spPr>
        <a:xfrm>
          <a:off x="374610" y="853617"/>
          <a:ext cx="653414" cy="6534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BE9109-4285-4D1D-A06F-14F2AAF00C4D}">
      <dsp:nvSpPr>
        <dsp:cNvPr id="0" name=""/>
        <dsp:cNvSpPr/>
      </dsp:nvSpPr>
      <dsp:spPr>
        <a:xfrm>
          <a:off x="1506014" y="617036"/>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baseline="0"/>
            <a:t>Time management needs to be effective.</a:t>
          </a:r>
          <a:endParaRPr lang="en-US" sz="2300" kern="1200"/>
        </a:p>
      </dsp:txBody>
      <dsp:txXfrm>
        <a:off x="1506014" y="617036"/>
        <a:ext cx="2655502" cy="1126576"/>
      </dsp:txXfrm>
    </dsp:sp>
    <dsp:sp modelId="{E3478E4E-DDB6-4D65-9C48-0EA8E9C858DD}">
      <dsp:nvSpPr>
        <dsp:cNvPr id="0" name=""/>
        <dsp:cNvSpPr/>
      </dsp:nvSpPr>
      <dsp:spPr>
        <a:xfrm>
          <a:off x="4624218" y="617036"/>
          <a:ext cx="1126576" cy="11265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75A32A-C7F4-4855-9BB5-7292A5271ACC}">
      <dsp:nvSpPr>
        <dsp:cNvPr id="0" name=""/>
        <dsp:cNvSpPr/>
      </dsp:nvSpPr>
      <dsp:spPr>
        <a:xfrm>
          <a:off x="4860799" y="853617"/>
          <a:ext cx="653414" cy="6534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9BF650-1184-4212-9409-543611AD4C4F}">
      <dsp:nvSpPr>
        <dsp:cNvPr id="0" name=""/>
        <dsp:cNvSpPr/>
      </dsp:nvSpPr>
      <dsp:spPr>
        <a:xfrm>
          <a:off x="5992203" y="617036"/>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baseline="0"/>
            <a:t>Should be able to articulate the User Stories clearly.</a:t>
          </a:r>
          <a:endParaRPr lang="en-US" sz="2300" kern="1200"/>
        </a:p>
      </dsp:txBody>
      <dsp:txXfrm>
        <a:off x="5992203" y="617036"/>
        <a:ext cx="2655502" cy="1126576"/>
      </dsp:txXfrm>
    </dsp:sp>
    <dsp:sp modelId="{025B2976-0D07-428D-9B40-EF5D4E6BDC62}">
      <dsp:nvSpPr>
        <dsp:cNvPr id="0" name=""/>
        <dsp:cNvSpPr/>
      </dsp:nvSpPr>
      <dsp:spPr>
        <a:xfrm>
          <a:off x="138028" y="2457864"/>
          <a:ext cx="1126576" cy="1126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F53C3-05E9-47BD-BAE3-99A7A2AB29BD}">
      <dsp:nvSpPr>
        <dsp:cNvPr id="0" name=""/>
        <dsp:cNvSpPr/>
      </dsp:nvSpPr>
      <dsp:spPr>
        <a:xfrm>
          <a:off x="374610" y="2694445"/>
          <a:ext cx="653414" cy="653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852D0-03DC-40DE-B88A-D0E941EC3EFD}">
      <dsp:nvSpPr>
        <dsp:cNvPr id="0" name=""/>
        <dsp:cNvSpPr/>
      </dsp:nvSpPr>
      <dsp:spPr>
        <a:xfrm>
          <a:off x="1506014" y="2457864"/>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baseline="0"/>
            <a:t>Knowledge-sharing time into each sprint.</a:t>
          </a:r>
          <a:endParaRPr lang="en-US" sz="2300" kern="1200"/>
        </a:p>
      </dsp:txBody>
      <dsp:txXfrm>
        <a:off x="1506014" y="2457864"/>
        <a:ext cx="2655502" cy="1126576"/>
      </dsp:txXfrm>
    </dsp:sp>
    <dsp:sp modelId="{1AD47DA1-9B50-4250-82A7-7BBE29CA4F29}">
      <dsp:nvSpPr>
        <dsp:cNvPr id="0" name=""/>
        <dsp:cNvSpPr/>
      </dsp:nvSpPr>
      <dsp:spPr>
        <a:xfrm>
          <a:off x="4624218" y="2457864"/>
          <a:ext cx="1126576" cy="11265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706805-43AA-449E-853A-312F89BC2082}">
      <dsp:nvSpPr>
        <dsp:cNvPr id="0" name=""/>
        <dsp:cNvSpPr/>
      </dsp:nvSpPr>
      <dsp:spPr>
        <a:xfrm>
          <a:off x="4860799" y="2694445"/>
          <a:ext cx="653414" cy="6534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F2016D-8DC0-4A49-A4D3-54B1D238BB82}">
      <dsp:nvSpPr>
        <dsp:cNvPr id="0" name=""/>
        <dsp:cNvSpPr/>
      </dsp:nvSpPr>
      <dsp:spPr>
        <a:xfrm>
          <a:off x="5992203" y="2457864"/>
          <a:ext cx="2655502" cy="112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baseline="0"/>
            <a:t>Better testing should be done to prevent bugs.</a:t>
          </a:r>
          <a:endParaRPr lang="en-US" sz="2300" kern="1200"/>
        </a:p>
      </dsp:txBody>
      <dsp:txXfrm>
        <a:off x="5992203" y="2457864"/>
        <a:ext cx="2655502" cy="112657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3/6/2023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FA8A4D6-4FAD-4AAD-9246-1D137D80208E}" type="datetimeFigureOut">
              <a:rPr lang="en-US" smtClean="0"/>
              <a:t>3/6/2023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00EE5D4-5660-4EA3-8ACD-73F487D2F614}"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Graphic 7">
            <a:extLst>
              <a:ext uri="{FF2B5EF4-FFF2-40B4-BE49-F238E27FC236}">
                <a16:creationId xmlns:a16="http://schemas.microsoft.com/office/drawing/2014/main" id="{7DF52B8B-A478-B0FB-B585-CBFEB12868D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59363216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16784130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38869615"/>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878302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mart Ar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62519836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am Slide 8 Peop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0387028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552103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1565390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08979494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5386340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0498200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6017816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5862896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r>
              <a:rPr lang="en-US"/>
              <a:t>20XX</a:t>
            </a:r>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336219374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667" r:id="rId14"/>
    <p:sldLayoutId id="2147483662" r:id="rId15"/>
    <p:sldLayoutId id="2147483652" r:id="rId16"/>
  </p:sldLayoutIdLst>
  <p:hf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oplematters.in/article/behavioural-assessments/heres-how-technology-is-reshaping-assessments-16304" TargetMode="External"/><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hyperlink" Target="https://researchleap.com/role-service-quality-patients-customer-satisfaction-public-healthcare-institutions-ghana/" TargetMode="Externa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svg"/><Relationship Id="rId7" Type="http://schemas.openxmlformats.org/officeDocument/2006/relationships/diagramColors" Target="../diagrams/colors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3.xml"/><Relationship Id="rId4" Type="http://schemas.openxmlformats.org/officeDocument/2006/relationships/hyperlink" Target="https://github.com/SaiTejjj/HMS/wiki/CURA---HM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sharma67/EasyWay/wiki" TargetMode="External"/><Relationship Id="rId2" Type="http://schemas.openxmlformats.org/officeDocument/2006/relationships/hyperlink" Target="https://github.com/htmw/HMS/wik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9" descr="A picture containing text, electronics&#10;&#10;Description automatically generated">
            <a:extLst>
              <a:ext uri="{FF2B5EF4-FFF2-40B4-BE49-F238E27FC236}">
                <a16:creationId xmlns:a16="http://schemas.microsoft.com/office/drawing/2014/main" id="{71B5551C-C2B1-03F1-D1AD-17B7EF19618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38719" r="11282"/>
          <a:stretch/>
        </p:blipFill>
        <p:spPr>
          <a:xfrm>
            <a:off x="18" y="0"/>
            <a:ext cx="6095980" cy="6858000"/>
          </a:xfrm>
          <a:prstGeom prst="rect">
            <a:avLst/>
          </a:prstGeom>
        </p:spPr>
      </p:pic>
      <p:pic>
        <p:nvPicPr>
          <p:cNvPr id="4" name="Picture 5" descr="A picture containing outdoor object, honeycomb&#10;&#10;Description automatically generated">
            <a:extLst>
              <a:ext uri="{FF2B5EF4-FFF2-40B4-BE49-F238E27FC236}">
                <a16:creationId xmlns:a16="http://schemas.microsoft.com/office/drawing/2014/main" id="{677365EB-616D-7686-71AD-DA2BC32A6DF1}"/>
              </a:ext>
            </a:extLst>
          </p:cNvPr>
          <p:cNvPicPr>
            <a:picLocks noChangeAspect="1"/>
          </p:cNvPicPr>
          <p:nvPr/>
        </p:nvPicPr>
        <p:blipFill rotWithShape="1">
          <a:blip r:embed="rId4">
            <a:alphaModFix amt="35000"/>
            <a:extLst>
              <a:ext uri="{837473B0-CC2E-450A-ABE3-18F120FF3D39}">
                <a1611:picAttrSrcUrl xmlns:a1611="http://schemas.microsoft.com/office/drawing/2016/11/main" r:id="rId5"/>
              </a:ext>
            </a:extLst>
          </a:blip>
          <a:srcRect l="38680" r="24947" b="1"/>
          <a:stretch/>
        </p:blipFill>
        <p:spPr>
          <a:xfrm>
            <a:off x="6095998" y="1191"/>
            <a:ext cx="5196842" cy="6858000"/>
          </a:xfrm>
          <a:prstGeom prst="rect">
            <a:avLst/>
          </a:prstGeom>
        </p:spPr>
      </p:pic>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p:txBody>
          <a:bodyPr>
            <a:normAutofit/>
          </a:bodyPr>
          <a:lstStyle/>
          <a:p>
            <a:r>
              <a:rPr lang="en-US" dirty="0"/>
              <a:t>CURA-HMS</a:t>
            </a:r>
          </a:p>
        </p:txBody>
      </p: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7AA5-AB7A-A557-4B35-9E5990B032FC}"/>
              </a:ext>
            </a:extLst>
          </p:cNvPr>
          <p:cNvSpPr>
            <a:spLocks noGrp="1"/>
          </p:cNvSpPr>
          <p:nvPr>
            <p:ph type="ctrTitle"/>
          </p:nvPr>
        </p:nvSpPr>
        <p:spPr>
          <a:xfrm>
            <a:off x="8536277" y="673240"/>
            <a:ext cx="3031524" cy="3446373"/>
          </a:xfrm>
          <a:noFill/>
          <a:ln w="19050">
            <a:noFill/>
            <a:prstDash val="dash"/>
          </a:ln>
        </p:spPr>
        <p:txBody>
          <a:bodyPr>
            <a:normAutofit/>
          </a:bodyPr>
          <a:lstStyle/>
          <a:p>
            <a:r>
              <a:rPr lang="en-US" sz="4400"/>
              <a:t>Personas</a:t>
            </a:r>
          </a:p>
        </p:txBody>
      </p:sp>
      <p:pic>
        <p:nvPicPr>
          <p:cNvPr id="5" name="Picture 5" descr="Free Images : african american, bangkok, black, bridge, business ...">
            <a:extLst>
              <a:ext uri="{FF2B5EF4-FFF2-40B4-BE49-F238E27FC236}">
                <a16:creationId xmlns:a16="http://schemas.microsoft.com/office/drawing/2014/main" id="{E63FA8B1-BC5D-A31E-91E8-0E37C8071B34}"/>
              </a:ext>
            </a:extLst>
          </p:cNvPr>
          <p:cNvPicPr>
            <a:picLocks noChangeAspect="1"/>
          </p:cNvPicPr>
          <p:nvPr/>
        </p:nvPicPr>
        <p:blipFill rotWithShape="1">
          <a:blip r:embed="rId2"/>
          <a:srcRect l="4031" r="28198"/>
          <a:stretch/>
        </p:blipFill>
        <p:spPr>
          <a:xfrm>
            <a:off x="471999" y="488844"/>
            <a:ext cx="3763204" cy="3526040"/>
          </a:xfrm>
          <a:prstGeom prst="rect">
            <a:avLst/>
          </a:prstGeom>
        </p:spPr>
      </p:pic>
      <p:pic>
        <p:nvPicPr>
          <p:cNvPr id="4" name="Picture 4" descr="People Woman Cold · Free photo on Pixabay">
            <a:extLst>
              <a:ext uri="{FF2B5EF4-FFF2-40B4-BE49-F238E27FC236}">
                <a16:creationId xmlns:a16="http://schemas.microsoft.com/office/drawing/2014/main" id="{BA4A9AC5-3115-353C-3094-DCD6A3478212}"/>
              </a:ext>
            </a:extLst>
          </p:cNvPr>
          <p:cNvPicPr>
            <a:picLocks noChangeAspect="1"/>
          </p:cNvPicPr>
          <p:nvPr/>
        </p:nvPicPr>
        <p:blipFill rotWithShape="1">
          <a:blip r:embed="rId3"/>
          <a:srcRect l="29964" r="14967" b="3"/>
          <a:stretch/>
        </p:blipFill>
        <p:spPr>
          <a:xfrm>
            <a:off x="4401832" y="2669286"/>
            <a:ext cx="3060318" cy="3709330"/>
          </a:xfrm>
          <a:prstGeom prst="rect">
            <a:avLst/>
          </a:prstGeom>
        </p:spPr>
      </p:pic>
    </p:spTree>
    <p:extLst>
      <p:ext uri="{BB962C8B-B14F-4D97-AF65-F5344CB8AC3E}">
        <p14:creationId xmlns:p14="http://schemas.microsoft.com/office/powerpoint/2010/main" val="403270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1</a:t>
            </a:r>
          </a:p>
        </p:txBody>
      </p:sp>
      <p:pic>
        <p:nvPicPr>
          <p:cNvPr id="6" name="Content Placeholder 5" descr="Graphical user interface&#10;&#10;Description automatically generated">
            <a:extLst>
              <a:ext uri="{FF2B5EF4-FFF2-40B4-BE49-F238E27FC236}">
                <a16:creationId xmlns:a16="http://schemas.microsoft.com/office/drawing/2014/main" id="{77E7DF13-BDE8-3C95-0330-1AD61BE27E45}"/>
              </a:ext>
            </a:extLst>
          </p:cNvPr>
          <p:cNvPicPr>
            <a:picLocks noGrp="1" noChangeAspect="1"/>
          </p:cNvPicPr>
          <p:nvPr>
            <p:ph idx="1"/>
          </p:nvPr>
        </p:nvPicPr>
        <p:blipFill>
          <a:blip r:embed="rId2"/>
          <a:stretch>
            <a:fillRect/>
          </a:stretch>
        </p:blipFill>
        <p:spPr>
          <a:xfrm>
            <a:off x="4397522" y="528320"/>
            <a:ext cx="6504158" cy="5920905"/>
          </a:xfrm>
        </p:spPr>
      </p:pic>
    </p:spTree>
    <p:extLst>
      <p:ext uri="{BB962C8B-B14F-4D97-AF65-F5344CB8AC3E}">
        <p14:creationId xmlns:p14="http://schemas.microsoft.com/office/powerpoint/2010/main" val="117189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2</a:t>
            </a:r>
          </a:p>
        </p:txBody>
      </p:sp>
      <p:pic>
        <p:nvPicPr>
          <p:cNvPr id="6" name="Content Placeholder 5" descr="Graphical user interface">
            <a:extLst>
              <a:ext uri="{FF2B5EF4-FFF2-40B4-BE49-F238E27FC236}">
                <a16:creationId xmlns:a16="http://schemas.microsoft.com/office/drawing/2014/main" id="{3F4DB576-016E-B306-A3BC-A3624C1F528D}"/>
              </a:ext>
            </a:extLst>
          </p:cNvPr>
          <p:cNvPicPr>
            <a:picLocks noGrp="1" noChangeAspect="1"/>
          </p:cNvPicPr>
          <p:nvPr>
            <p:ph idx="1"/>
          </p:nvPr>
        </p:nvPicPr>
        <p:blipFill>
          <a:blip r:embed="rId2"/>
          <a:stretch>
            <a:fillRect/>
          </a:stretch>
        </p:blipFill>
        <p:spPr>
          <a:xfrm>
            <a:off x="4478430" y="321779"/>
            <a:ext cx="6595970" cy="5949799"/>
          </a:xfrm>
        </p:spPr>
      </p:pic>
    </p:spTree>
    <p:extLst>
      <p:ext uri="{BB962C8B-B14F-4D97-AF65-F5344CB8AC3E}">
        <p14:creationId xmlns:p14="http://schemas.microsoft.com/office/powerpoint/2010/main" val="336070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3</a:t>
            </a:r>
          </a:p>
        </p:txBody>
      </p:sp>
      <p:pic>
        <p:nvPicPr>
          <p:cNvPr id="12" name="Content Placeholder 11" descr="Graphical user interface">
            <a:extLst>
              <a:ext uri="{FF2B5EF4-FFF2-40B4-BE49-F238E27FC236}">
                <a16:creationId xmlns:a16="http://schemas.microsoft.com/office/drawing/2014/main" id="{418D72BF-E719-8C69-9680-6E719EF915B2}"/>
              </a:ext>
            </a:extLst>
          </p:cNvPr>
          <p:cNvPicPr>
            <a:picLocks noGrp="1" noChangeAspect="1"/>
          </p:cNvPicPr>
          <p:nvPr>
            <p:ph idx="1"/>
          </p:nvPr>
        </p:nvPicPr>
        <p:blipFill>
          <a:blip r:embed="rId2"/>
          <a:stretch>
            <a:fillRect/>
          </a:stretch>
        </p:blipFill>
        <p:spPr>
          <a:xfrm>
            <a:off x="4195326" y="542701"/>
            <a:ext cx="7031474" cy="5749493"/>
          </a:xfrm>
        </p:spPr>
      </p:pic>
    </p:spTree>
    <p:extLst>
      <p:ext uri="{BB962C8B-B14F-4D97-AF65-F5344CB8AC3E}">
        <p14:creationId xmlns:p14="http://schemas.microsoft.com/office/powerpoint/2010/main" val="2683866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879AA-100E-7185-D1BE-F1D2F1D21511}"/>
              </a:ext>
            </a:extLst>
          </p:cNvPr>
          <p:cNvSpPr>
            <a:spLocks noGrp="1"/>
          </p:cNvSpPr>
          <p:nvPr>
            <p:ph type="title"/>
          </p:nvPr>
        </p:nvSpPr>
        <p:spPr>
          <a:xfrm>
            <a:off x="838200" y="531016"/>
            <a:ext cx="5638800" cy="1875416"/>
          </a:xfrm>
        </p:spPr>
        <p:txBody>
          <a:bodyPr>
            <a:normAutofit/>
          </a:bodyPr>
          <a:lstStyle/>
          <a:p>
            <a:r>
              <a:rPr lang="en-US"/>
              <a:t>Minimal Viable Product (MVP)</a:t>
            </a:r>
            <a:endParaRPr lang="en-US" dirty="0"/>
          </a:p>
        </p:txBody>
      </p:sp>
      <p:sp>
        <p:nvSpPr>
          <p:cNvPr id="3" name="Content Placeholder 2">
            <a:extLst>
              <a:ext uri="{FF2B5EF4-FFF2-40B4-BE49-F238E27FC236}">
                <a16:creationId xmlns:a16="http://schemas.microsoft.com/office/drawing/2014/main" id="{539C6A7D-D50B-1EA5-B0EF-6421F07B8AE1}"/>
              </a:ext>
            </a:extLst>
          </p:cNvPr>
          <p:cNvSpPr>
            <a:spLocks noGrp="1"/>
          </p:cNvSpPr>
          <p:nvPr>
            <p:ph idx="1"/>
          </p:nvPr>
        </p:nvSpPr>
        <p:spPr>
          <a:xfrm>
            <a:off x="835152" y="2205318"/>
            <a:ext cx="5641485" cy="4075048"/>
          </a:xfrm>
        </p:spPr>
        <p:txBody>
          <a:bodyPr anchor="ctr">
            <a:normAutofit/>
          </a:bodyPr>
          <a:lstStyle/>
          <a:p>
            <a:pPr marL="514350" indent="-514350">
              <a:buFont typeface="+mj-lt"/>
              <a:buAutoNum type="arabicPeriod"/>
            </a:pPr>
            <a:r>
              <a:rPr lang="en-US" sz="2000" dirty="0"/>
              <a:t>Homepage</a:t>
            </a:r>
          </a:p>
          <a:p>
            <a:pPr marL="514350" indent="-514350">
              <a:buFont typeface="+mj-lt"/>
              <a:buAutoNum type="arabicPeriod"/>
            </a:pPr>
            <a:r>
              <a:rPr lang="en-US" sz="2000" dirty="0"/>
              <a:t>Registration</a:t>
            </a:r>
          </a:p>
          <a:p>
            <a:pPr marL="514350" indent="-514350">
              <a:buFont typeface="+mj-lt"/>
              <a:buAutoNum type="arabicPeriod"/>
            </a:pPr>
            <a:r>
              <a:rPr lang="en-US" sz="2000" dirty="0"/>
              <a:t>Login –Patient ,Doctor, Staff &amp; Inventory </a:t>
            </a:r>
          </a:p>
          <a:p>
            <a:pPr marL="514350" indent="-514350">
              <a:buFont typeface="+mj-lt"/>
              <a:buAutoNum type="arabicPeriod"/>
            </a:pPr>
            <a:r>
              <a:rPr lang="en-US" sz="2000" dirty="0"/>
              <a:t>Scheduling duties</a:t>
            </a:r>
          </a:p>
          <a:p>
            <a:pPr marL="514350" indent="-514350">
              <a:buFont typeface="+mj-lt"/>
              <a:buAutoNum type="arabicPeriod"/>
            </a:pPr>
            <a:r>
              <a:rPr lang="en-US" sz="2000" dirty="0"/>
              <a:t>Appointment - booking &amp; cancel </a:t>
            </a:r>
          </a:p>
        </p:txBody>
      </p:sp>
      <p:pic>
        <p:nvPicPr>
          <p:cNvPr id="5" name="Picture 4" descr="Calculator and folders">
            <a:extLst>
              <a:ext uri="{FF2B5EF4-FFF2-40B4-BE49-F238E27FC236}">
                <a16:creationId xmlns:a16="http://schemas.microsoft.com/office/drawing/2014/main" id="{78481909-E143-7182-0153-20523596DF92}"/>
              </a:ext>
            </a:extLst>
          </p:cNvPr>
          <p:cNvPicPr>
            <a:picLocks noChangeAspect="1"/>
          </p:cNvPicPr>
          <p:nvPr/>
        </p:nvPicPr>
        <p:blipFill rotWithShape="1">
          <a:blip r:embed="rId2"/>
          <a:srcRect l="12707" r="34045" b="-1"/>
          <a:stretch/>
        </p:blipFill>
        <p:spPr>
          <a:xfrm>
            <a:off x="6861048" y="1"/>
            <a:ext cx="5330952" cy="6858000"/>
          </a:xfrm>
          <a:prstGeom prst="rect">
            <a:avLst/>
          </a:prstGeom>
        </p:spPr>
      </p:pic>
    </p:spTree>
    <p:extLst>
      <p:ext uri="{BB962C8B-B14F-4D97-AF65-F5344CB8AC3E}">
        <p14:creationId xmlns:p14="http://schemas.microsoft.com/office/powerpoint/2010/main" val="384271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5">
            <a:extLst>
              <a:ext uri="{FF2B5EF4-FFF2-40B4-BE49-F238E27FC236}">
                <a16:creationId xmlns:a16="http://schemas.microsoft.com/office/drawing/2014/main" id="{4B106CAC-EA28-4055-2B61-1481520D6F14}"/>
              </a:ext>
            </a:extLst>
          </p:cNvPr>
          <p:cNvPicPr>
            <a:picLocks noChangeAspect="1"/>
          </p:cNvPicPr>
          <p:nvPr/>
        </p:nvPicPr>
        <p:blipFill>
          <a:blip r:embed="rId2"/>
          <a:stretch>
            <a:fillRect/>
          </a:stretch>
        </p:blipFill>
        <p:spPr>
          <a:xfrm>
            <a:off x="6958964" y="238149"/>
            <a:ext cx="1228384" cy="1061622"/>
          </a:xfrm>
          <a:prstGeom prst="rect">
            <a:avLst/>
          </a:prstGeom>
        </p:spPr>
      </p:pic>
      <p:pic>
        <p:nvPicPr>
          <p:cNvPr id="31" name="Picture 31" descr="Logo&#10;&#10;Description automatically generated">
            <a:extLst>
              <a:ext uri="{FF2B5EF4-FFF2-40B4-BE49-F238E27FC236}">
                <a16:creationId xmlns:a16="http://schemas.microsoft.com/office/drawing/2014/main" id="{A5304C1F-ED26-1BC5-C41A-39E94D36575D}"/>
              </a:ext>
            </a:extLst>
          </p:cNvPr>
          <p:cNvPicPr>
            <a:picLocks noChangeAspect="1"/>
          </p:cNvPicPr>
          <p:nvPr/>
        </p:nvPicPr>
        <p:blipFill>
          <a:blip r:embed="rId3"/>
          <a:stretch>
            <a:fillRect/>
          </a:stretch>
        </p:blipFill>
        <p:spPr>
          <a:xfrm>
            <a:off x="7229950" y="1779744"/>
            <a:ext cx="1685984" cy="367830"/>
          </a:xfrm>
          <a:prstGeom prst="rect">
            <a:avLst/>
          </a:prstGeom>
        </p:spPr>
      </p:pic>
      <p:pic>
        <p:nvPicPr>
          <p:cNvPr id="32" name="Picture 32" descr="Icon&#10;&#10;Description automatically generated">
            <a:extLst>
              <a:ext uri="{FF2B5EF4-FFF2-40B4-BE49-F238E27FC236}">
                <a16:creationId xmlns:a16="http://schemas.microsoft.com/office/drawing/2014/main" id="{FF28C3F2-ADAC-F54F-3224-D910FC29447E}"/>
              </a:ext>
            </a:extLst>
          </p:cNvPr>
          <p:cNvPicPr>
            <a:picLocks noChangeAspect="1"/>
          </p:cNvPicPr>
          <p:nvPr/>
        </p:nvPicPr>
        <p:blipFill>
          <a:blip r:embed="rId4"/>
          <a:stretch>
            <a:fillRect/>
          </a:stretch>
        </p:blipFill>
        <p:spPr>
          <a:xfrm>
            <a:off x="5242387" y="3701170"/>
            <a:ext cx="1211598" cy="867025"/>
          </a:xfrm>
          <a:prstGeom prst="rect">
            <a:avLst/>
          </a:prstGeom>
        </p:spPr>
      </p:pic>
      <p:pic>
        <p:nvPicPr>
          <p:cNvPr id="33" name="Picture 33" descr="Logo&#10;&#10;Description automatically generated">
            <a:extLst>
              <a:ext uri="{FF2B5EF4-FFF2-40B4-BE49-F238E27FC236}">
                <a16:creationId xmlns:a16="http://schemas.microsoft.com/office/drawing/2014/main" id="{43FD1C00-FC62-57AA-00E6-CB8A5A5367B4}"/>
              </a:ext>
            </a:extLst>
          </p:cNvPr>
          <p:cNvPicPr>
            <a:picLocks noChangeAspect="1"/>
          </p:cNvPicPr>
          <p:nvPr/>
        </p:nvPicPr>
        <p:blipFill>
          <a:blip r:embed="rId5"/>
          <a:stretch>
            <a:fillRect/>
          </a:stretch>
        </p:blipFill>
        <p:spPr>
          <a:xfrm>
            <a:off x="5673361" y="225159"/>
            <a:ext cx="761756" cy="879293"/>
          </a:xfrm>
          <a:prstGeom prst="rect">
            <a:avLst/>
          </a:prstGeom>
        </p:spPr>
      </p:pic>
      <p:pic>
        <p:nvPicPr>
          <p:cNvPr id="26" name="Picture 27" descr="Logo, company name&#10;&#10;Description automatically generated">
            <a:extLst>
              <a:ext uri="{FF2B5EF4-FFF2-40B4-BE49-F238E27FC236}">
                <a16:creationId xmlns:a16="http://schemas.microsoft.com/office/drawing/2014/main" id="{206B73A2-4914-78BA-06AD-F2C295035FEA}"/>
              </a:ext>
            </a:extLst>
          </p:cNvPr>
          <p:cNvPicPr>
            <a:picLocks noChangeAspect="1"/>
          </p:cNvPicPr>
          <p:nvPr/>
        </p:nvPicPr>
        <p:blipFill>
          <a:blip r:embed="rId6"/>
          <a:stretch>
            <a:fillRect/>
          </a:stretch>
        </p:blipFill>
        <p:spPr>
          <a:xfrm>
            <a:off x="5527243" y="2661169"/>
            <a:ext cx="2061728" cy="662177"/>
          </a:xfrm>
          <a:prstGeom prst="rect">
            <a:avLst/>
          </a:prstGeom>
        </p:spPr>
      </p:pic>
      <p:pic>
        <p:nvPicPr>
          <p:cNvPr id="30" name="Picture 30" descr="Logo, icon&#10;&#10;Description automatically generated">
            <a:extLst>
              <a:ext uri="{FF2B5EF4-FFF2-40B4-BE49-F238E27FC236}">
                <a16:creationId xmlns:a16="http://schemas.microsoft.com/office/drawing/2014/main" id="{0F2FBCE3-0201-725A-C073-C7E8705A9878}"/>
              </a:ext>
            </a:extLst>
          </p:cNvPr>
          <p:cNvPicPr>
            <a:picLocks noChangeAspect="1"/>
          </p:cNvPicPr>
          <p:nvPr/>
        </p:nvPicPr>
        <p:blipFill>
          <a:blip r:embed="rId7"/>
          <a:stretch>
            <a:fillRect/>
          </a:stretch>
        </p:blipFill>
        <p:spPr>
          <a:xfrm>
            <a:off x="5773715" y="6212862"/>
            <a:ext cx="1020598" cy="336716"/>
          </a:xfrm>
          <a:prstGeom prst="rect">
            <a:avLst/>
          </a:prstGeom>
        </p:spPr>
      </p:pic>
      <p:sp>
        <p:nvSpPr>
          <p:cNvPr id="2" name="Title 1">
            <a:extLst>
              <a:ext uri="{FF2B5EF4-FFF2-40B4-BE49-F238E27FC236}">
                <a16:creationId xmlns:a16="http://schemas.microsoft.com/office/drawing/2014/main" id="{26F26C7D-7E07-22B0-863D-21294A948C32}"/>
              </a:ext>
            </a:extLst>
          </p:cNvPr>
          <p:cNvSpPr>
            <a:spLocks noGrp="1"/>
          </p:cNvSpPr>
          <p:nvPr>
            <p:ph type="ctrTitle" idx="4294967295"/>
          </p:nvPr>
        </p:nvSpPr>
        <p:spPr>
          <a:xfrm>
            <a:off x="224992" y="2093261"/>
            <a:ext cx="2621280" cy="243776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dirty="0">
                <a:solidFill>
                  <a:schemeClr val="accent2">
                    <a:lumMod val="40000"/>
                    <a:lumOff val="60000"/>
                  </a:schemeClr>
                </a:solidFill>
                <a:latin typeface="+mj-lt"/>
                <a:ea typeface="+mj-ea"/>
                <a:cs typeface="+mj-cs"/>
              </a:rPr>
              <a:t>TECHNOLOGIES</a:t>
            </a:r>
          </a:p>
        </p:txBody>
      </p:sp>
      <p:pic>
        <p:nvPicPr>
          <p:cNvPr id="37" name="Picture 38">
            <a:extLst>
              <a:ext uri="{FF2B5EF4-FFF2-40B4-BE49-F238E27FC236}">
                <a16:creationId xmlns:a16="http://schemas.microsoft.com/office/drawing/2014/main" id="{130D57CA-FBB2-DFB0-6A08-D2FA1762A35A}"/>
              </a:ext>
            </a:extLst>
          </p:cNvPr>
          <p:cNvPicPr>
            <a:picLocks noChangeAspect="1"/>
          </p:cNvPicPr>
          <p:nvPr/>
        </p:nvPicPr>
        <p:blipFill>
          <a:blip r:embed="rId8"/>
          <a:stretch>
            <a:fillRect/>
          </a:stretch>
        </p:blipFill>
        <p:spPr>
          <a:xfrm>
            <a:off x="5527018" y="1219638"/>
            <a:ext cx="1513993" cy="1503680"/>
          </a:xfrm>
          <a:prstGeom prst="rect">
            <a:avLst/>
          </a:prstGeom>
        </p:spPr>
      </p:pic>
      <p:sp>
        <p:nvSpPr>
          <p:cNvPr id="39" name="TextBox 38">
            <a:extLst>
              <a:ext uri="{FF2B5EF4-FFF2-40B4-BE49-F238E27FC236}">
                <a16:creationId xmlns:a16="http://schemas.microsoft.com/office/drawing/2014/main" id="{EDFD2A0E-FAE5-387E-73D7-8745465D8C79}"/>
              </a:ext>
            </a:extLst>
          </p:cNvPr>
          <p:cNvSpPr txBox="1"/>
          <p:nvPr/>
        </p:nvSpPr>
        <p:spPr>
          <a:xfrm>
            <a:off x="5673361" y="1078103"/>
            <a:ext cx="122130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solidFill>
                  <a:schemeClr val="bg1">
                    <a:lumMod val="75000"/>
                    <a:lumOff val="25000"/>
                  </a:schemeClr>
                </a:solidFill>
              </a:rPr>
              <a:t>Java Script</a:t>
            </a:r>
          </a:p>
        </p:txBody>
      </p:sp>
      <p:sp>
        <p:nvSpPr>
          <p:cNvPr id="41" name="TextBox 40">
            <a:extLst>
              <a:ext uri="{FF2B5EF4-FFF2-40B4-BE49-F238E27FC236}">
                <a16:creationId xmlns:a16="http://schemas.microsoft.com/office/drawing/2014/main" id="{89663CBA-2505-D9EC-44B1-0A55EE4D8531}"/>
              </a:ext>
            </a:extLst>
          </p:cNvPr>
          <p:cNvSpPr txBox="1"/>
          <p:nvPr/>
        </p:nvSpPr>
        <p:spPr>
          <a:xfrm>
            <a:off x="6284014" y="3860108"/>
            <a:ext cx="16859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CUCUMBER</a:t>
            </a:r>
          </a:p>
        </p:txBody>
      </p:sp>
      <p:sp>
        <p:nvSpPr>
          <p:cNvPr id="12" name="Rectangle 11">
            <a:extLst>
              <a:ext uri="{FF2B5EF4-FFF2-40B4-BE49-F238E27FC236}">
                <a16:creationId xmlns:a16="http://schemas.microsoft.com/office/drawing/2014/main" id="{39D5FA12-A3EB-D36D-52BF-C356C59D54BE}"/>
              </a:ext>
            </a:extLst>
          </p:cNvPr>
          <p:cNvSpPr/>
          <p:nvPr/>
        </p:nvSpPr>
        <p:spPr>
          <a:xfrm>
            <a:off x="3125433" y="511836"/>
            <a:ext cx="1796606"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END</a:t>
            </a:r>
          </a:p>
        </p:txBody>
      </p:sp>
      <p:sp>
        <p:nvSpPr>
          <p:cNvPr id="13" name="Rectangle 12">
            <a:extLst>
              <a:ext uri="{FF2B5EF4-FFF2-40B4-BE49-F238E27FC236}">
                <a16:creationId xmlns:a16="http://schemas.microsoft.com/office/drawing/2014/main" id="{3346DA1B-8E90-FA8F-65B7-ECFEDDC61823}"/>
              </a:ext>
            </a:extLst>
          </p:cNvPr>
          <p:cNvSpPr/>
          <p:nvPr/>
        </p:nvSpPr>
        <p:spPr>
          <a:xfrm>
            <a:off x="3125433" y="1649271"/>
            <a:ext cx="1869440"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END/ SERVER</a:t>
            </a:r>
          </a:p>
        </p:txBody>
      </p:sp>
      <p:sp>
        <p:nvSpPr>
          <p:cNvPr id="14" name="Rectangle 13">
            <a:extLst>
              <a:ext uri="{FF2B5EF4-FFF2-40B4-BE49-F238E27FC236}">
                <a16:creationId xmlns:a16="http://schemas.microsoft.com/office/drawing/2014/main" id="{9945F30B-70F2-2B7C-F2CE-AA82DDA32217}"/>
              </a:ext>
            </a:extLst>
          </p:cNvPr>
          <p:cNvSpPr/>
          <p:nvPr/>
        </p:nvSpPr>
        <p:spPr>
          <a:xfrm>
            <a:off x="3179379" y="2802708"/>
            <a:ext cx="1789541"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5" name="Rectangle 14">
            <a:extLst>
              <a:ext uri="{FF2B5EF4-FFF2-40B4-BE49-F238E27FC236}">
                <a16:creationId xmlns:a16="http://schemas.microsoft.com/office/drawing/2014/main" id="{38FE4D48-78F6-6A9E-22D5-19118F6BDEB7}"/>
              </a:ext>
            </a:extLst>
          </p:cNvPr>
          <p:cNvSpPr/>
          <p:nvPr/>
        </p:nvSpPr>
        <p:spPr>
          <a:xfrm>
            <a:off x="3205332" y="3921041"/>
            <a:ext cx="1789541" cy="509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a:t>
            </a:r>
          </a:p>
        </p:txBody>
      </p:sp>
      <p:sp>
        <p:nvSpPr>
          <p:cNvPr id="16" name="Rectangle 15">
            <a:extLst>
              <a:ext uri="{FF2B5EF4-FFF2-40B4-BE49-F238E27FC236}">
                <a16:creationId xmlns:a16="http://schemas.microsoft.com/office/drawing/2014/main" id="{FF15367B-6F6A-CAE0-6742-5F3C9277E071}"/>
              </a:ext>
            </a:extLst>
          </p:cNvPr>
          <p:cNvSpPr/>
          <p:nvPr/>
        </p:nvSpPr>
        <p:spPr>
          <a:xfrm>
            <a:off x="3205332" y="5110480"/>
            <a:ext cx="1789541" cy="502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17" name="Rectangle 16">
            <a:extLst>
              <a:ext uri="{FF2B5EF4-FFF2-40B4-BE49-F238E27FC236}">
                <a16:creationId xmlns:a16="http://schemas.microsoft.com/office/drawing/2014/main" id="{A3D068E9-1B7D-52AE-2E2F-756BAD277EE7}"/>
              </a:ext>
            </a:extLst>
          </p:cNvPr>
          <p:cNvSpPr/>
          <p:nvPr/>
        </p:nvSpPr>
        <p:spPr>
          <a:xfrm>
            <a:off x="3179380" y="6192811"/>
            <a:ext cx="1890460" cy="502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TOOLS</a:t>
            </a:r>
          </a:p>
        </p:txBody>
      </p:sp>
      <p:pic>
        <p:nvPicPr>
          <p:cNvPr id="19" name="Picture 18" descr="Logo, company name&#10;&#10;Description automatically generated">
            <a:extLst>
              <a:ext uri="{FF2B5EF4-FFF2-40B4-BE49-F238E27FC236}">
                <a16:creationId xmlns:a16="http://schemas.microsoft.com/office/drawing/2014/main" id="{B34ECF53-12EC-F70C-55F2-CE093E183686}"/>
              </a:ext>
            </a:extLst>
          </p:cNvPr>
          <p:cNvPicPr>
            <a:picLocks noChangeAspect="1"/>
          </p:cNvPicPr>
          <p:nvPr/>
        </p:nvPicPr>
        <p:blipFill>
          <a:blip r:embed="rId9"/>
          <a:stretch>
            <a:fillRect/>
          </a:stretch>
        </p:blipFill>
        <p:spPr>
          <a:xfrm>
            <a:off x="5673361" y="4808820"/>
            <a:ext cx="959731" cy="854444"/>
          </a:xfrm>
          <a:prstGeom prst="rect">
            <a:avLst/>
          </a:prstGeom>
        </p:spPr>
      </p:pic>
      <p:pic>
        <p:nvPicPr>
          <p:cNvPr id="21" name="Picture 20" descr="Logo&#10;&#10;Description automatically generated">
            <a:extLst>
              <a:ext uri="{FF2B5EF4-FFF2-40B4-BE49-F238E27FC236}">
                <a16:creationId xmlns:a16="http://schemas.microsoft.com/office/drawing/2014/main" id="{E74A35C7-5337-51B3-927C-6EA0CDAA5724}"/>
              </a:ext>
            </a:extLst>
          </p:cNvPr>
          <p:cNvPicPr>
            <a:picLocks noChangeAspect="1"/>
          </p:cNvPicPr>
          <p:nvPr/>
        </p:nvPicPr>
        <p:blipFill>
          <a:blip r:embed="rId10"/>
          <a:stretch>
            <a:fillRect/>
          </a:stretch>
        </p:blipFill>
        <p:spPr>
          <a:xfrm>
            <a:off x="7122162" y="5931992"/>
            <a:ext cx="1325198" cy="662599"/>
          </a:xfrm>
          <a:prstGeom prst="rect">
            <a:avLst/>
          </a:prstGeom>
        </p:spPr>
      </p:pic>
    </p:spTree>
    <p:extLst>
      <p:ext uri="{BB962C8B-B14F-4D97-AF65-F5344CB8AC3E}">
        <p14:creationId xmlns:p14="http://schemas.microsoft.com/office/powerpoint/2010/main" val="87623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E17BE6-A53D-AAE2-F55E-71DFFA1B8BCA}"/>
              </a:ext>
            </a:extLst>
          </p:cNvPr>
          <p:cNvSpPr>
            <a:spLocks noGrp="1"/>
          </p:cNvSpPr>
          <p:nvPr>
            <p:ph type="title"/>
          </p:nvPr>
        </p:nvSpPr>
        <p:spPr>
          <a:xfrm>
            <a:off x="1412239" y="111761"/>
            <a:ext cx="6339841" cy="1493519"/>
          </a:xfrm>
        </p:spPr>
        <p:txBody>
          <a:bodyPr/>
          <a:lstStyle/>
          <a:p>
            <a:pPr algn="ctr"/>
            <a:r>
              <a:rPr lang="en-US" dirty="0"/>
              <a:t>                      Algorithm</a:t>
            </a:r>
          </a:p>
        </p:txBody>
      </p:sp>
      <p:sp>
        <p:nvSpPr>
          <p:cNvPr id="6" name="Content Placeholder 5">
            <a:extLst>
              <a:ext uri="{FF2B5EF4-FFF2-40B4-BE49-F238E27FC236}">
                <a16:creationId xmlns:a16="http://schemas.microsoft.com/office/drawing/2014/main" id="{08CF0DD1-6E73-A3FD-D7E8-1F48B9529F34}"/>
              </a:ext>
            </a:extLst>
          </p:cNvPr>
          <p:cNvSpPr>
            <a:spLocks noGrp="1"/>
          </p:cNvSpPr>
          <p:nvPr>
            <p:ph idx="1"/>
          </p:nvPr>
        </p:nvSpPr>
        <p:spPr>
          <a:xfrm>
            <a:off x="523755" y="1973296"/>
            <a:ext cx="10820400" cy="4024125"/>
          </a:xfrm>
        </p:spPr>
        <p:txBody>
          <a:bodyPr>
            <a:normAutofit fontScale="25000" lnSpcReduction="20000"/>
          </a:bodyPr>
          <a:lstStyle/>
          <a:p>
            <a:pPr>
              <a:lnSpc>
                <a:spcPct val="170000"/>
              </a:lnSpc>
            </a:pPr>
            <a:r>
              <a:rPr lang="en-US" sz="6400" dirty="0">
                <a:effectLst/>
                <a:ea typeface="Calibri" panose="020F0502020204030204" pitchFamily="34" charset="0"/>
              </a:rPr>
              <a:t>The proposed system has </a:t>
            </a:r>
            <a:r>
              <a:rPr lang="en-US" sz="6400" dirty="0">
                <a:ea typeface="Calibri" panose="020F0502020204030204" pitchFamily="34" charset="0"/>
              </a:rPr>
              <a:t>five </a:t>
            </a:r>
            <a:r>
              <a:rPr lang="en-US" sz="6400" dirty="0">
                <a:effectLst/>
                <a:ea typeface="Calibri" panose="020F0502020204030204" pitchFamily="34" charset="0"/>
              </a:rPr>
              <a:t> modules for doctors, admin, pathologist, inventor and patients providing facilities of appointments schedules, payment, viewing online information, register on hospital website. The whole process of information sharing and processing in this systems is automated through Decision Tree ID3 algorithm</a:t>
            </a:r>
            <a:r>
              <a:rPr lang="en-US" sz="6400" dirty="0">
                <a:ea typeface="Calibri" panose="020F0502020204030204" pitchFamily="34" charset="0"/>
              </a:rPr>
              <a:t> </a:t>
            </a:r>
          </a:p>
          <a:p>
            <a:pPr marL="0" indent="0">
              <a:lnSpc>
                <a:spcPct val="170000"/>
              </a:lnSpc>
              <a:buNone/>
            </a:pPr>
            <a:r>
              <a:rPr lang="en-US" sz="6400" dirty="0">
                <a:ea typeface="Calibri" panose="020F0502020204030204" pitchFamily="34" charset="0"/>
              </a:rPr>
              <a:t>   </a:t>
            </a:r>
            <a:r>
              <a:rPr lang="en-US" sz="6400" b="1" dirty="0">
                <a:ea typeface="Calibri" panose="020F0502020204030204" pitchFamily="34" charset="0"/>
              </a:rPr>
              <a:t>What is ID3 Algorithm ?</a:t>
            </a:r>
          </a:p>
          <a:p>
            <a:pPr>
              <a:lnSpc>
                <a:spcPct val="170000"/>
              </a:lnSpc>
            </a:pPr>
            <a:r>
              <a:rPr lang="en-US" sz="6400" dirty="0">
                <a:effectLst/>
              </a:rPr>
              <a:t>ID3 stands for Iterative </a:t>
            </a:r>
            <a:r>
              <a:rPr lang="en-US" sz="6400" dirty="0" err="1">
                <a:effectLst/>
              </a:rPr>
              <a:t>Dichotomiser</a:t>
            </a:r>
            <a:r>
              <a:rPr lang="en-US" sz="6400" dirty="0">
                <a:effectLst/>
              </a:rPr>
              <a:t> 3 and is named such because the algorithm iteratively (repeatedly) dichotomizes(divides) features into two or more groups at each step.</a:t>
            </a:r>
          </a:p>
          <a:p>
            <a:pPr>
              <a:lnSpc>
                <a:spcPct val="170000"/>
              </a:lnSpc>
            </a:pPr>
            <a:r>
              <a:rPr lang="en-US" sz="6400" dirty="0">
                <a:effectLst/>
              </a:rPr>
              <a:t>ID3 uses a top-down greedy approach to build a decision tree. In simple words, the top-down approach means that we start building the tree from the top and the greedy approach means that at each iteration we select the best    feature at the present moment to create a node. Attempts to create the smallest possible decision tree. </a:t>
            </a:r>
            <a:endParaRPr lang="en-US" sz="1800" dirty="0">
              <a:effectLst/>
              <a:latin typeface="Times New Roman" panose="02020603050405020304" pitchFamily="18" charset="0"/>
              <a:ea typeface="Calibri" panose="020F0502020204030204" pitchFamily="34" charset="0"/>
            </a:endParaRPr>
          </a:p>
          <a:p>
            <a:endParaRPr lang="en-US" dirty="0"/>
          </a:p>
        </p:txBody>
      </p:sp>
    </p:spTree>
    <p:extLst>
      <p:ext uri="{BB962C8B-B14F-4D97-AF65-F5344CB8AC3E}">
        <p14:creationId xmlns:p14="http://schemas.microsoft.com/office/powerpoint/2010/main" val="3377196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E911-C006-6F46-EF92-BC6284F6BF93}"/>
              </a:ext>
            </a:extLst>
          </p:cNvPr>
          <p:cNvSpPr>
            <a:spLocks noGrp="1"/>
          </p:cNvSpPr>
          <p:nvPr>
            <p:ph type="ctrTitle"/>
          </p:nvPr>
        </p:nvSpPr>
        <p:spPr>
          <a:xfrm>
            <a:off x="6582125" y="0"/>
            <a:ext cx="5157591" cy="3994688"/>
          </a:xfrm>
        </p:spPr>
        <p:txBody>
          <a:bodyPr>
            <a:normAutofit/>
          </a:bodyPr>
          <a:lstStyle/>
          <a:p>
            <a:pPr>
              <a:spcBef>
                <a:spcPts val="1000"/>
              </a:spcBef>
            </a:pPr>
            <a:r>
              <a:rPr lang="en-US" sz="6700" dirty="0">
                <a:ea typeface="+mj-lt"/>
                <a:cs typeface="+mj-lt"/>
              </a:rPr>
              <a:t> </a:t>
            </a:r>
            <a:r>
              <a:rPr lang="en-US" dirty="0">
                <a:ea typeface="+mj-lt"/>
                <a:cs typeface="+mj-lt"/>
              </a:rPr>
              <a:t>Diagrams</a:t>
            </a:r>
            <a:endParaRPr lang="en-US" dirty="0"/>
          </a:p>
        </p:txBody>
      </p:sp>
      <p:sp>
        <p:nvSpPr>
          <p:cNvPr id="10" name="Rectangle 9">
            <a:extLst>
              <a:ext uri="{FF2B5EF4-FFF2-40B4-BE49-F238E27FC236}">
                <a16:creationId xmlns:a16="http://schemas.microsoft.com/office/drawing/2014/main" id="{B7D05296-C7F9-4642-B7BF-3C6F502DD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A80A032E-505C-4263-6DB8-ED9E663486F6}"/>
              </a:ext>
            </a:extLst>
          </p:cNvPr>
          <p:cNvPicPr>
            <a:picLocks noChangeAspect="1"/>
          </p:cNvPicPr>
          <p:nvPr/>
        </p:nvPicPr>
        <p:blipFill rotWithShape="1">
          <a:blip r:embed="rId2"/>
          <a:srcRect l="25877" r="25878" b="1"/>
          <a:stretch/>
        </p:blipFill>
        <p:spPr>
          <a:xfrm>
            <a:off x="902659" y="450376"/>
            <a:ext cx="3732655" cy="5957248"/>
          </a:xfrm>
          <a:prstGeom prst="rect">
            <a:avLst/>
          </a:prstGeom>
        </p:spPr>
      </p:pic>
    </p:spTree>
    <p:extLst>
      <p:ext uri="{BB962C8B-B14F-4D97-AF65-F5344CB8AC3E}">
        <p14:creationId xmlns:p14="http://schemas.microsoft.com/office/powerpoint/2010/main" val="9536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4" descr="Diagram">
            <a:extLst>
              <a:ext uri="{FF2B5EF4-FFF2-40B4-BE49-F238E27FC236}">
                <a16:creationId xmlns:a16="http://schemas.microsoft.com/office/drawing/2014/main" id="{D9315307-C0E7-7404-B36E-A9ADFA040088}"/>
              </a:ext>
            </a:extLst>
          </p:cNvPr>
          <p:cNvPicPr>
            <a:picLocks noGrp="1" noChangeAspect="1"/>
          </p:cNvPicPr>
          <p:nvPr>
            <p:ph type="dgm" sz="quarter" idx="15"/>
          </p:nvPr>
        </p:nvPicPr>
        <p:blipFill>
          <a:blip r:embed="rId2"/>
          <a:stretch>
            <a:fillRect/>
          </a:stretch>
        </p:blipFill>
        <p:spPr>
          <a:xfrm>
            <a:off x="3864014" y="1723644"/>
            <a:ext cx="7642186" cy="3698748"/>
          </a:xfrm>
          <a:prstGeom prst="rect">
            <a:avLst/>
          </a:prstGeom>
        </p:spPr>
      </p:pic>
      <p:sp>
        <p:nvSpPr>
          <p:cNvPr id="7" name="Oval 6">
            <a:extLst>
              <a:ext uri="{FF2B5EF4-FFF2-40B4-BE49-F238E27FC236}">
                <a16:creationId xmlns:a16="http://schemas.microsoft.com/office/drawing/2014/main" id="{94538B91-F62B-EA5A-68C3-A07A920010D4}"/>
              </a:ext>
            </a:extLst>
          </p:cNvPr>
          <p:cNvSpPr/>
          <p:nvPr/>
        </p:nvSpPr>
        <p:spPr>
          <a:xfrm>
            <a:off x="463296" y="2323345"/>
            <a:ext cx="2869184" cy="249934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CONCEPTUL ARCHITECURE DIAGRAM</a:t>
            </a:r>
          </a:p>
        </p:txBody>
      </p:sp>
      <p:pic>
        <p:nvPicPr>
          <p:cNvPr id="9" name="Picture 8" descr="Icon&#10;&#10;Description automatically generated">
            <a:extLst>
              <a:ext uri="{FF2B5EF4-FFF2-40B4-BE49-F238E27FC236}">
                <a16:creationId xmlns:a16="http://schemas.microsoft.com/office/drawing/2014/main" id="{C9456952-254C-2BC7-B26E-4853502D5D30}"/>
              </a:ext>
            </a:extLst>
          </p:cNvPr>
          <p:cNvPicPr>
            <a:picLocks noChangeAspect="1"/>
          </p:cNvPicPr>
          <p:nvPr/>
        </p:nvPicPr>
        <p:blipFill>
          <a:blip r:embed="rId3"/>
          <a:stretch>
            <a:fillRect/>
          </a:stretch>
        </p:blipFill>
        <p:spPr>
          <a:xfrm>
            <a:off x="8562880" y="5059665"/>
            <a:ext cx="1077059" cy="162575"/>
          </a:xfrm>
          <a:prstGeom prst="rect">
            <a:avLst/>
          </a:prstGeom>
        </p:spPr>
      </p:pic>
    </p:spTree>
    <p:extLst>
      <p:ext uri="{BB962C8B-B14F-4D97-AF65-F5344CB8AC3E}">
        <p14:creationId xmlns:p14="http://schemas.microsoft.com/office/powerpoint/2010/main" val="2975765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5040838-B9BB-A23A-DC39-0B4B73AFA325}"/>
              </a:ext>
            </a:extLst>
          </p:cNvPr>
          <p:cNvPicPr>
            <a:picLocks noChangeAspect="1"/>
          </p:cNvPicPr>
          <p:nvPr/>
        </p:nvPicPr>
        <p:blipFill>
          <a:blip r:embed="rId2"/>
          <a:stretch>
            <a:fillRect/>
          </a:stretch>
        </p:blipFill>
        <p:spPr>
          <a:xfrm>
            <a:off x="3907354" y="809245"/>
            <a:ext cx="6966893" cy="5093208"/>
          </a:xfrm>
          <a:prstGeom prst="rect">
            <a:avLst/>
          </a:prstGeom>
        </p:spPr>
      </p:pic>
      <p:sp>
        <p:nvSpPr>
          <p:cNvPr id="2" name="Oval 1">
            <a:extLst>
              <a:ext uri="{FF2B5EF4-FFF2-40B4-BE49-F238E27FC236}">
                <a16:creationId xmlns:a16="http://schemas.microsoft.com/office/drawing/2014/main" id="{C8AAB42F-5581-6000-3F52-7599BBD48840}"/>
              </a:ext>
            </a:extLst>
          </p:cNvPr>
          <p:cNvSpPr/>
          <p:nvPr/>
        </p:nvSpPr>
        <p:spPr>
          <a:xfrm>
            <a:off x="345656" y="2278824"/>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CLASS DIAGRAM</a:t>
            </a:r>
          </a:p>
          <a:p>
            <a:pPr algn="ctr"/>
            <a:r>
              <a:rPr lang="en-US" dirty="0">
                <a:solidFill>
                  <a:schemeClr val="tx1">
                    <a:lumMod val="95000"/>
                    <a:lumOff val="5000"/>
                  </a:schemeClr>
                </a:solidFill>
              </a:rPr>
              <a:t>OF</a:t>
            </a:r>
          </a:p>
          <a:p>
            <a:pPr algn="ctr"/>
            <a:r>
              <a:rPr lang="en-US" dirty="0">
                <a:solidFill>
                  <a:schemeClr val="tx1">
                    <a:lumMod val="95000"/>
                    <a:lumOff val="5000"/>
                  </a:schemeClr>
                </a:solidFill>
              </a:rPr>
              <a:t>CURA</a:t>
            </a:r>
          </a:p>
        </p:txBody>
      </p:sp>
    </p:spTree>
    <p:extLst>
      <p:ext uri="{BB962C8B-B14F-4D97-AF65-F5344CB8AC3E}">
        <p14:creationId xmlns:p14="http://schemas.microsoft.com/office/powerpoint/2010/main" val="2484634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22D982D4-2536-4421-A3B2-A1A256DC3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pic>
        <p:nvPicPr>
          <p:cNvPr id="20" name="Picture 8" descr="Writing an appointment on a paper agenda">
            <a:extLst>
              <a:ext uri="{FF2B5EF4-FFF2-40B4-BE49-F238E27FC236}">
                <a16:creationId xmlns:a16="http://schemas.microsoft.com/office/drawing/2014/main" id="{2E8B962D-8425-168C-1D21-7868CFE5054B}"/>
              </a:ext>
            </a:extLst>
          </p:cNvPr>
          <p:cNvPicPr>
            <a:picLocks noChangeAspect="1"/>
          </p:cNvPicPr>
          <p:nvPr/>
        </p:nvPicPr>
        <p:blipFill rotWithShape="1">
          <a:blip r:embed="rId2"/>
          <a:srcRect r="35385" b="-1"/>
          <a:stretch/>
        </p:blipFill>
        <p:spPr>
          <a:xfrm>
            <a:off x="4654295" y="10"/>
            <a:ext cx="6638545" cy="6857990"/>
          </a:xfrm>
          <a:prstGeom prst="rect">
            <a:avLst/>
          </a:prstGeom>
        </p:spPr>
      </p:pic>
      <p:sp>
        <p:nvSpPr>
          <p:cNvPr id="32" name="Rectangle 28">
            <a:extLst>
              <a:ext uri="{FF2B5EF4-FFF2-40B4-BE49-F238E27FC236}">
                <a16:creationId xmlns:a16="http://schemas.microsoft.com/office/drawing/2014/main" id="{FD524136-2AA1-46F5-A843-66E9B20F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663854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930398" y="228600"/>
            <a:ext cx="9151578" cy="3213100"/>
          </a:xfrm>
        </p:spPr>
        <p:txBody>
          <a:bodyPr vert="horz" lIns="91440" tIns="45720" rIns="91440" bIns="45720" rtlCol="0" anchor="b">
            <a:normAutofit/>
          </a:bodyPr>
          <a:lstStyle/>
          <a:p>
            <a:pPr>
              <a:lnSpc>
                <a:spcPct val="85000"/>
              </a:lnSpc>
            </a:pPr>
            <a:r>
              <a:rPr lang="en-US" sz="4800" dirty="0">
                <a:solidFill>
                  <a:srgbClr val="FFFFFF"/>
                </a:solidFill>
              </a:rPr>
              <a:t>AGENDA</a:t>
            </a:r>
          </a:p>
        </p:txBody>
      </p:sp>
      <p:sp>
        <p:nvSpPr>
          <p:cNvPr id="31" name="Rectangle 30">
            <a:extLst>
              <a:ext uri="{FF2B5EF4-FFF2-40B4-BE49-F238E27FC236}">
                <a16:creationId xmlns:a16="http://schemas.microsoft.com/office/drawing/2014/main" id="{E4386D1F-5841-4698-A90D-5EC11CE9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71321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D001A70-0723-3A07-4D3D-0DD8255F16D3}"/>
              </a:ext>
            </a:extLst>
          </p:cNvPr>
          <p:cNvSpPr/>
          <p:nvPr/>
        </p:nvSpPr>
        <p:spPr>
          <a:xfrm>
            <a:off x="151384" y="2143261"/>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ER DIAGRAM</a:t>
            </a:r>
          </a:p>
        </p:txBody>
      </p:sp>
      <p:pic>
        <p:nvPicPr>
          <p:cNvPr id="7" name="Picture 6" descr="Diagram&#10;&#10;Description automatically generated">
            <a:extLst>
              <a:ext uri="{FF2B5EF4-FFF2-40B4-BE49-F238E27FC236}">
                <a16:creationId xmlns:a16="http://schemas.microsoft.com/office/drawing/2014/main" id="{1292591D-65AB-0083-A462-51164F8CFFDC}"/>
              </a:ext>
            </a:extLst>
          </p:cNvPr>
          <p:cNvPicPr>
            <a:picLocks noChangeAspect="1"/>
          </p:cNvPicPr>
          <p:nvPr/>
        </p:nvPicPr>
        <p:blipFill>
          <a:blip r:embed="rId2"/>
          <a:stretch>
            <a:fillRect/>
          </a:stretch>
        </p:blipFill>
        <p:spPr>
          <a:xfrm>
            <a:off x="3607200" y="579120"/>
            <a:ext cx="7986085" cy="5661170"/>
          </a:xfrm>
          <a:prstGeom prst="rect">
            <a:avLst/>
          </a:prstGeom>
        </p:spPr>
      </p:pic>
    </p:spTree>
    <p:extLst>
      <p:ext uri="{BB962C8B-B14F-4D97-AF65-F5344CB8AC3E}">
        <p14:creationId xmlns:p14="http://schemas.microsoft.com/office/powerpoint/2010/main" val="73883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D001A70-0723-3A07-4D3D-0DD8255F16D3}"/>
              </a:ext>
            </a:extLst>
          </p:cNvPr>
          <p:cNvSpPr/>
          <p:nvPr/>
        </p:nvSpPr>
        <p:spPr>
          <a:xfrm>
            <a:off x="598424" y="2043176"/>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STATE DIAGRAM</a:t>
            </a:r>
          </a:p>
        </p:txBody>
      </p:sp>
      <p:pic>
        <p:nvPicPr>
          <p:cNvPr id="7" name="Picture 6" descr="Diagram&#10;&#10;Description automatically generated">
            <a:extLst>
              <a:ext uri="{FF2B5EF4-FFF2-40B4-BE49-F238E27FC236}">
                <a16:creationId xmlns:a16="http://schemas.microsoft.com/office/drawing/2014/main" id="{FBA4396A-45F0-89F2-6D6B-8FD650E0F5F9}"/>
              </a:ext>
            </a:extLst>
          </p:cNvPr>
          <p:cNvPicPr>
            <a:picLocks noChangeAspect="1"/>
          </p:cNvPicPr>
          <p:nvPr/>
        </p:nvPicPr>
        <p:blipFill>
          <a:blip r:embed="rId2"/>
          <a:stretch>
            <a:fillRect/>
          </a:stretch>
        </p:blipFill>
        <p:spPr>
          <a:xfrm>
            <a:off x="4428335" y="580878"/>
            <a:ext cx="6007409" cy="5696243"/>
          </a:xfrm>
          <a:prstGeom prst="rect">
            <a:avLst/>
          </a:prstGeom>
        </p:spPr>
      </p:pic>
    </p:spTree>
    <p:extLst>
      <p:ext uri="{BB962C8B-B14F-4D97-AF65-F5344CB8AC3E}">
        <p14:creationId xmlns:p14="http://schemas.microsoft.com/office/powerpoint/2010/main" val="3165550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BAF6859-8AF7-C6B5-60FC-31CBD166BB78}"/>
              </a:ext>
            </a:extLst>
          </p:cNvPr>
          <p:cNvSpPr/>
          <p:nvPr/>
        </p:nvSpPr>
        <p:spPr>
          <a:xfrm>
            <a:off x="939000" y="1992376"/>
            <a:ext cx="2921799" cy="23682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Dataflow </a:t>
            </a:r>
          </a:p>
          <a:p>
            <a:pPr algn="ctr"/>
            <a:r>
              <a:rPr lang="en-US" dirty="0"/>
              <a:t>Diagram</a:t>
            </a:r>
          </a:p>
          <a:p>
            <a:pPr algn="ctr"/>
            <a:r>
              <a:rPr lang="en-US" dirty="0"/>
              <a:t>Level 0</a:t>
            </a:r>
          </a:p>
        </p:txBody>
      </p:sp>
      <p:pic>
        <p:nvPicPr>
          <p:cNvPr id="14" name="Picture 13" descr="Diagram">
            <a:extLst>
              <a:ext uri="{FF2B5EF4-FFF2-40B4-BE49-F238E27FC236}">
                <a16:creationId xmlns:a16="http://schemas.microsoft.com/office/drawing/2014/main" id="{A01E090E-BC9C-9003-3FD9-93834844D8ED}"/>
              </a:ext>
            </a:extLst>
          </p:cNvPr>
          <p:cNvPicPr>
            <a:picLocks noChangeAspect="1"/>
          </p:cNvPicPr>
          <p:nvPr/>
        </p:nvPicPr>
        <p:blipFill>
          <a:blip r:embed="rId2"/>
          <a:stretch>
            <a:fillRect/>
          </a:stretch>
        </p:blipFill>
        <p:spPr>
          <a:xfrm>
            <a:off x="4566121" y="1201572"/>
            <a:ext cx="6382078" cy="3949903"/>
          </a:xfrm>
          <a:prstGeom prst="rect">
            <a:avLst/>
          </a:prstGeom>
        </p:spPr>
      </p:pic>
    </p:spTree>
    <p:extLst>
      <p:ext uri="{BB962C8B-B14F-4D97-AF65-F5344CB8AC3E}">
        <p14:creationId xmlns:p14="http://schemas.microsoft.com/office/powerpoint/2010/main" val="722442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BDA-09AA-6AC5-D59B-EE83124BC609}"/>
              </a:ext>
            </a:extLst>
          </p:cNvPr>
          <p:cNvSpPr>
            <a:spLocks noGrp="1"/>
          </p:cNvSpPr>
          <p:nvPr>
            <p:ph type="ctrTitle"/>
          </p:nvPr>
        </p:nvSpPr>
        <p:spPr>
          <a:xfrm>
            <a:off x="1261872" y="758952"/>
            <a:ext cx="8923850" cy="815205"/>
          </a:xfrm>
        </p:spPr>
        <p:txBody>
          <a:bodyPr>
            <a:normAutofit/>
          </a:bodyPr>
          <a:lstStyle/>
          <a:p>
            <a:pPr algn="ctr"/>
            <a:r>
              <a:rPr lang="en-US" sz="5400" dirty="0">
                <a:solidFill>
                  <a:schemeClr val="bg1"/>
                </a:solidFill>
              </a:rPr>
              <a:t>SPRINT 5 RECAP</a:t>
            </a:r>
            <a:endParaRPr lang="en-IN" sz="5400" dirty="0">
              <a:solidFill>
                <a:schemeClr val="bg1"/>
              </a:solidFill>
            </a:endParaRPr>
          </a:p>
        </p:txBody>
      </p:sp>
      <p:sp>
        <p:nvSpPr>
          <p:cNvPr id="6" name="Text Placeholder 5">
            <a:extLst>
              <a:ext uri="{FF2B5EF4-FFF2-40B4-BE49-F238E27FC236}">
                <a16:creationId xmlns:a16="http://schemas.microsoft.com/office/drawing/2014/main" id="{B2D102D4-5C58-CF6C-0ABB-8CAA976C8973}"/>
              </a:ext>
            </a:extLst>
          </p:cNvPr>
          <p:cNvSpPr>
            <a:spLocks noGrp="1"/>
          </p:cNvSpPr>
          <p:nvPr>
            <p:ph type="subTitle" idx="1"/>
          </p:nvPr>
        </p:nvSpPr>
        <p:spPr>
          <a:xfrm>
            <a:off x="1261872" y="2080550"/>
            <a:ext cx="9418320" cy="1691640"/>
          </a:xfrm>
        </p:spPr>
        <p:txBody>
          <a:bodyPr/>
          <a:lstStyle/>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S</a:t>
            </a:r>
            <a:r>
              <a:rPr lang="en-US" sz="1600" dirty="0">
                <a:solidFill>
                  <a:schemeClr val="bg1"/>
                </a:solidFill>
                <a:latin typeface="Times New Roman" panose="02020603050405020304" pitchFamily="18" charset="0"/>
                <a:cs typeface="Times New Roman" panose="02020603050405020304" pitchFamily="18" charset="0"/>
              </a:rPr>
              <a:t>urfing through the options according to the role of the person using the application.</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Updating the current profile status by uploading files</a:t>
            </a:r>
            <a:r>
              <a:rPr lang="en-US" dirty="0">
                <a:solidFill>
                  <a:schemeClr val="bg1"/>
                </a:solidFill>
              </a:rPr>
              <a:t>.</a:t>
            </a:r>
          </a:p>
          <a:p>
            <a:endParaRPr lang="en-IN" b="1" dirty="0"/>
          </a:p>
        </p:txBody>
      </p:sp>
    </p:spTree>
    <p:extLst>
      <p:ext uri="{BB962C8B-B14F-4D97-AF65-F5344CB8AC3E}">
        <p14:creationId xmlns:p14="http://schemas.microsoft.com/office/powerpoint/2010/main" val="1616167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2">
            <a:alphaModFix amt="40000"/>
          </a:blip>
          <a:srcRect t="18239" r="9091" b="4865"/>
          <a:stretch/>
        </p:blipFill>
        <p:spPr>
          <a:xfrm>
            <a:off x="0" y="-92597"/>
            <a:ext cx="12191980" cy="7251539"/>
          </a:xfrm>
          <a:prstGeom prst="rect">
            <a:avLst/>
          </a:prstGeom>
        </p:spPr>
      </p:pic>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PRODUCT BACKLOG </a:t>
            </a:r>
            <a:br>
              <a:rPr lang="en-US" sz="6000" dirty="0"/>
            </a:br>
            <a:endParaRPr lang="en-US" sz="6000" dirty="0"/>
          </a:p>
        </p:txBody>
      </p:sp>
      <p:sp>
        <p:nvSpPr>
          <p:cNvPr id="4" name="Footer Placeholder 3">
            <a:extLst>
              <a:ext uri="{FF2B5EF4-FFF2-40B4-BE49-F238E27FC236}">
                <a16:creationId xmlns:a16="http://schemas.microsoft.com/office/drawing/2014/main" id="{F21E9784-22BD-904B-F757-1BE360CF933A}"/>
              </a:ext>
            </a:extLst>
          </p:cNvPr>
          <p:cNvSpPr>
            <a:spLocks noGrp="1"/>
          </p:cNvSpPr>
          <p:nvPr>
            <p:ph type="ftr" sz="quarter" idx="11"/>
          </p:nvPr>
        </p:nvSpPr>
        <p:spPr>
          <a:xfrm>
            <a:off x="1371600" y="5534579"/>
            <a:ext cx="6400800" cy="365125"/>
          </a:xfrm>
        </p:spPr>
        <p:txBody>
          <a:bodyPr vert="horz" lIns="91440" tIns="45720" rIns="91440" bIns="45720" rtlCol="0" anchor="ctr">
            <a:normAutofit/>
          </a:bodyPr>
          <a:lstStyle/>
          <a:p>
            <a:pPr>
              <a:spcAft>
                <a:spcPts val="600"/>
              </a:spcAft>
              <a:defRPr/>
            </a:pPr>
            <a:r>
              <a:rPr lang="en-US" sz="1050"/>
              <a:t>                                                                            CURA</a:t>
            </a:r>
            <a:endParaRPr lang="en-US" sz="1050" dirty="0"/>
          </a:p>
        </p:txBody>
      </p:sp>
      <p:sp>
        <p:nvSpPr>
          <p:cNvPr id="5" name="Slide Number Placeholder 4">
            <a:extLst>
              <a:ext uri="{FF2B5EF4-FFF2-40B4-BE49-F238E27FC236}">
                <a16:creationId xmlns:a16="http://schemas.microsoft.com/office/drawing/2014/main" id="{21D77FF4-F199-92A3-88D2-386E299937F4}"/>
              </a:ext>
            </a:extLst>
          </p:cNvPr>
          <p:cNvSpPr>
            <a:spLocks noGrp="1"/>
          </p:cNvSpPr>
          <p:nvPr>
            <p:ph type="sldNum" sz="quarter" idx="12"/>
          </p:nvPr>
        </p:nvSpPr>
        <p:spPr>
          <a:xfrm>
            <a:off x="8077200" y="1430866"/>
            <a:ext cx="2743200" cy="365125"/>
          </a:xfrm>
        </p:spPr>
        <p:txBody>
          <a:bodyPr vert="horz" lIns="91440" tIns="45720" rIns="91440" bIns="45720" rtlCol="0" anchor="ctr">
            <a:normAutofit/>
          </a:bodyPr>
          <a:lstStyle/>
          <a:p>
            <a:pPr>
              <a:spcAft>
                <a:spcPts val="600"/>
              </a:spcAft>
              <a:defRPr/>
            </a:pPr>
            <a:endParaRPr lang="en-US" sz="1050" dirty="0"/>
          </a:p>
        </p:txBody>
      </p:sp>
    </p:spTree>
    <p:extLst>
      <p:ext uri="{BB962C8B-B14F-4D97-AF65-F5344CB8AC3E}">
        <p14:creationId xmlns:p14="http://schemas.microsoft.com/office/powerpoint/2010/main" val="545027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9A0490BC-26E4-F728-EED8-4A88577D92CC}"/>
              </a:ext>
            </a:extLst>
          </p:cNvPr>
          <p:cNvGraphicFramePr>
            <a:graphicFrameLocks noGrp="1"/>
          </p:cNvGraphicFramePr>
          <p:nvPr>
            <p:extLst>
              <p:ext uri="{D42A27DB-BD31-4B8C-83A1-F6EECF244321}">
                <p14:modId xmlns:p14="http://schemas.microsoft.com/office/powerpoint/2010/main" val="617423418"/>
              </p:ext>
            </p:extLst>
          </p:nvPr>
        </p:nvGraphicFramePr>
        <p:xfrm>
          <a:off x="803395" y="1007728"/>
          <a:ext cx="10175357" cy="5749716"/>
        </p:xfrm>
        <a:graphic>
          <a:graphicData uri="http://schemas.openxmlformats.org/drawingml/2006/table">
            <a:tbl>
              <a:tblPr>
                <a:tableStyleId>{93296810-A885-4BE3-A3E7-6D5BEEA58F35}</a:tableStyleId>
              </a:tblPr>
              <a:tblGrid>
                <a:gridCol w="713917">
                  <a:extLst>
                    <a:ext uri="{9D8B030D-6E8A-4147-A177-3AD203B41FA5}">
                      <a16:colId xmlns:a16="http://schemas.microsoft.com/office/drawing/2014/main" val="3445217473"/>
                    </a:ext>
                  </a:extLst>
                </a:gridCol>
                <a:gridCol w="966028">
                  <a:extLst>
                    <a:ext uri="{9D8B030D-6E8A-4147-A177-3AD203B41FA5}">
                      <a16:colId xmlns:a16="http://schemas.microsoft.com/office/drawing/2014/main" val="2810815905"/>
                    </a:ext>
                  </a:extLst>
                </a:gridCol>
                <a:gridCol w="5667665">
                  <a:extLst>
                    <a:ext uri="{9D8B030D-6E8A-4147-A177-3AD203B41FA5}">
                      <a16:colId xmlns:a16="http://schemas.microsoft.com/office/drawing/2014/main" val="2874495568"/>
                    </a:ext>
                  </a:extLst>
                </a:gridCol>
                <a:gridCol w="815493">
                  <a:extLst>
                    <a:ext uri="{9D8B030D-6E8A-4147-A177-3AD203B41FA5}">
                      <a16:colId xmlns:a16="http://schemas.microsoft.com/office/drawing/2014/main" val="3289401890"/>
                    </a:ext>
                  </a:extLst>
                </a:gridCol>
                <a:gridCol w="921400">
                  <a:extLst>
                    <a:ext uri="{9D8B030D-6E8A-4147-A177-3AD203B41FA5}">
                      <a16:colId xmlns:a16="http://schemas.microsoft.com/office/drawing/2014/main" val="2578963253"/>
                    </a:ext>
                  </a:extLst>
                </a:gridCol>
                <a:gridCol w="1090854">
                  <a:extLst>
                    <a:ext uri="{9D8B030D-6E8A-4147-A177-3AD203B41FA5}">
                      <a16:colId xmlns:a16="http://schemas.microsoft.com/office/drawing/2014/main" val="1603090874"/>
                    </a:ext>
                  </a:extLst>
                </a:gridCol>
              </a:tblGrid>
              <a:tr h="435936">
                <a:tc>
                  <a:txBody>
                    <a:bodyPr/>
                    <a:lstStyle/>
                    <a:p>
                      <a:pPr algn="ctr"/>
                      <a:r>
                        <a:rPr lang="en-US" sz="1200" b="1" dirty="0">
                          <a:latin typeface="Times New Roman" panose="02020603050405020304" pitchFamily="18" charset="0"/>
                          <a:cs typeface="Times New Roman" panose="02020603050405020304" pitchFamily="18" charset="0"/>
                        </a:rPr>
                        <a:t>Issue Type  </a:t>
                      </a:r>
                    </a:p>
                  </a:txBody>
                  <a:tcPr/>
                </a:tc>
                <a:tc>
                  <a:txBody>
                    <a:bodyPr/>
                    <a:lstStyle/>
                    <a:p>
                      <a:pPr algn="ctr"/>
                      <a:r>
                        <a:rPr lang="en-US" sz="1200" b="1" dirty="0">
                          <a:latin typeface="Times New Roman" panose="02020603050405020304" pitchFamily="18" charset="0"/>
                          <a:cs typeface="Times New Roman" panose="02020603050405020304" pitchFamily="18" charset="0"/>
                        </a:rPr>
                        <a:t>ID</a:t>
                      </a:r>
                    </a:p>
                  </a:txBody>
                  <a:tcPr/>
                </a:tc>
                <a:tc>
                  <a:txBody>
                    <a:bodyPr/>
                    <a:lstStyle/>
                    <a:p>
                      <a:pPr algn="ctr"/>
                      <a:r>
                        <a:rPr lang="en-US" sz="1200" b="1" dirty="0">
                          <a:latin typeface="Times New Roman" panose="02020603050405020304" pitchFamily="18" charset="0"/>
                          <a:cs typeface="Times New Roman" panose="02020603050405020304" pitchFamily="18" charset="0"/>
                        </a:rPr>
                        <a:t>Summary</a:t>
                      </a:r>
                    </a:p>
                  </a:txBody>
                  <a:tcPr/>
                </a:tc>
                <a:tc>
                  <a:txBody>
                    <a:bodyPr/>
                    <a:lstStyle/>
                    <a:p>
                      <a:pPr algn="ctr"/>
                      <a:r>
                        <a:rPr lang="en-US" sz="1200" b="1" dirty="0">
                          <a:latin typeface="Times New Roman" panose="02020603050405020304" pitchFamily="18" charset="0"/>
                          <a:cs typeface="Times New Roman" panose="02020603050405020304" pitchFamily="18" charset="0"/>
                        </a:rPr>
                        <a:t>Status</a:t>
                      </a:r>
                    </a:p>
                  </a:txBody>
                  <a:tcPr/>
                </a:tc>
                <a:tc>
                  <a:txBody>
                    <a:bodyPr/>
                    <a:lstStyle/>
                    <a:p>
                      <a:pPr algn="ctr"/>
                      <a:r>
                        <a:rPr lang="en-US" sz="1200" b="1" dirty="0">
                          <a:latin typeface="Times New Roman" panose="02020603050405020304" pitchFamily="18" charset="0"/>
                          <a:cs typeface="Times New Roman" panose="02020603050405020304" pitchFamily="18" charset="0"/>
                        </a:rPr>
                        <a:t>Story Points</a:t>
                      </a:r>
                    </a:p>
                  </a:txBody>
                  <a:tcPr/>
                </a:tc>
                <a:tc>
                  <a:txBody>
                    <a:bodyPr/>
                    <a:lstStyle/>
                    <a:p>
                      <a:pPr algn="ctr"/>
                      <a:r>
                        <a:rPr lang="en-US" sz="1200" b="1" dirty="0">
                          <a:latin typeface="Times New Roman" panose="02020603050405020304" pitchFamily="18" charset="0"/>
                          <a:cs typeface="Times New Roman" panose="02020603050405020304" pitchFamily="18" charset="0"/>
                        </a:rPr>
                        <a:t>Priority</a:t>
                      </a:r>
                    </a:p>
                  </a:txBody>
                  <a:tcPr/>
                </a:tc>
                <a:extLst>
                  <a:ext uri="{0D108BD9-81ED-4DB2-BD59-A6C34878D82A}">
                    <a16:rowId xmlns:a16="http://schemas.microsoft.com/office/drawing/2014/main" val="183069984"/>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CURA-29</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Doctor, I want to see my particulars/schedule/profile on the application so that I can plan my duties at hospital .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To-do</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3</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Medium</a:t>
                      </a:r>
                    </a:p>
                  </a:txBody>
                  <a:tcPr marL="6350" marR="6350" marT="6350" marB="0"/>
                </a:tc>
                <a:extLst>
                  <a:ext uri="{0D108BD9-81ED-4DB2-BD59-A6C34878D82A}">
                    <a16:rowId xmlns:a16="http://schemas.microsoft.com/office/drawing/2014/main" val="2676366126"/>
                  </a:ext>
                </a:extLst>
              </a:tr>
              <a:tr h="554103">
                <a:tc>
                  <a:txBody>
                    <a:bodyPr/>
                    <a:lstStyle/>
                    <a:p>
                      <a:pPr algn="ctr"/>
                      <a:r>
                        <a:rPr lang="en-US" sz="1200" dirty="0">
                          <a:latin typeface="Times New Roman" panose="02020603050405020304" pitchFamily="18" charset="0"/>
                          <a:cs typeface="Times New Roman" panose="02020603050405020304" pitchFamily="18" charset="0"/>
                        </a:rPr>
                        <a:t> 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CURA-30</a:t>
                      </a:r>
                    </a:p>
                  </a:txBody>
                  <a:tcPr/>
                </a:tc>
                <a:tc>
                  <a:txBody>
                    <a:bodyPr/>
                    <a:lstStyle/>
                    <a:p>
                      <a:pPr algn="l" fontAlgn="t"/>
                      <a:r>
                        <a:rPr lang="en-US" sz="1200" kern="1200" dirty="0">
                          <a:solidFill>
                            <a:schemeClr val="dk1"/>
                          </a:solidFill>
                          <a:latin typeface="Times New Roman" panose="02020603050405020304" pitchFamily="18" charset="0"/>
                          <a:ea typeface="+mn-ea"/>
                          <a:cs typeface="Times New Roman" panose="02020603050405020304" pitchFamily="18" charset="0"/>
                        </a:rPr>
                        <a:t>As a Patient,  I want to confirm whether my appointment with the doctor is set up or no so that I can have an idea about my appointment with doctor.</a:t>
                      </a:r>
                      <a:br>
                        <a:rPr lang="en-US" sz="1200" kern="1200" dirty="0">
                          <a:solidFill>
                            <a:schemeClr val="dk1"/>
                          </a:solidFill>
                          <a:latin typeface="Times New Roman" panose="02020603050405020304" pitchFamily="18" charset="0"/>
                          <a:ea typeface="+mn-ea"/>
                          <a:cs typeface="Times New Roman" panose="02020603050405020304" pitchFamily="18" charset="0"/>
                        </a:rPr>
                      </a:br>
                      <a:endParaRPr lang="en-US" sz="1200" kern="1200" dirty="0">
                        <a:solidFill>
                          <a:schemeClr val="dk1"/>
                        </a:solidFill>
                        <a:latin typeface="Times New Roman" panose="02020603050405020304" pitchFamily="18" charset="0"/>
                        <a:ea typeface="+mn-ea"/>
                        <a:cs typeface="Times New Roman" panose="02020603050405020304" pitchFamily="18" charset="0"/>
                      </a:endParaRPr>
                    </a:p>
                  </a:txBody>
                  <a:tcPr marL="6350" marR="6350" marT="6350" marB="0"/>
                </a:tc>
                <a:tc>
                  <a:txBody>
                    <a:bodyPr/>
                    <a:lstStyle/>
                    <a:p>
                      <a:pPr algn="l" fontAlgn="t"/>
                      <a:r>
                        <a:rPr lang="en-US" sz="1200" kern="1200" dirty="0">
                          <a:solidFill>
                            <a:schemeClr val="dk1"/>
                          </a:solidFill>
                          <a:latin typeface="Times New Roman" panose="02020603050405020304" pitchFamily="18" charset="0"/>
                          <a:ea typeface="+mn-ea"/>
                          <a:cs typeface="Times New Roman" panose="02020603050405020304" pitchFamily="18" charset="0"/>
                        </a:rPr>
                        <a:t>  Done</a:t>
                      </a:r>
                    </a:p>
                  </a:txBody>
                  <a:tcPr marL="6350" marR="6350" marT="6350" marB="0"/>
                </a:tc>
                <a:tc>
                  <a:txBody>
                    <a:bodyPr/>
                    <a:lstStyle/>
                    <a:p>
                      <a:pPr algn="l" fontAlgn="t"/>
                      <a:r>
                        <a:rPr lang="en-US" sz="1200" kern="1200" dirty="0">
                          <a:solidFill>
                            <a:schemeClr val="dk1"/>
                          </a:solidFill>
                          <a:latin typeface="Times New Roman" panose="02020603050405020304" pitchFamily="18" charset="0"/>
                          <a:ea typeface="+mn-ea"/>
                          <a:cs typeface="Times New Roman" panose="02020603050405020304" pitchFamily="18" charset="0"/>
                        </a:rPr>
                        <a:t>       4</a:t>
                      </a:r>
                    </a:p>
                  </a:txBody>
                  <a:tcPr marL="6350" marR="6350" marT="6350" marB="0"/>
                </a:tc>
                <a:tc>
                  <a:txBody>
                    <a:bodyPr/>
                    <a:lstStyle/>
                    <a:p>
                      <a:pPr algn="l" fontAlgn="t"/>
                      <a:r>
                        <a:rPr lang="en-US" sz="1200" kern="1200" dirty="0">
                          <a:solidFill>
                            <a:schemeClr val="dk1"/>
                          </a:solidFill>
                          <a:latin typeface="Times New Roman" panose="02020603050405020304" pitchFamily="18" charset="0"/>
                          <a:ea typeface="+mn-ea"/>
                          <a:cs typeface="Times New Roman" panose="02020603050405020304" pitchFamily="18" charset="0"/>
                        </a:rPr>
                        <a:t>      Medium</a:t>
                      </a:r>
                    </a:p>
                  </a:txBody>
                  <a:tcPr marL="6350" marR="6350" marT="6350" marB="0"/>
                </a:tc>
                <a:extLst>
                  <a:ext uri="{0D108BD9-81ED-4DB2-BD59-A6C34878D82A}">
                    <a16:rowId xmlns:a16="http://schemas.microsoft.com/office/drawing/2014/main" val="38358248"/>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CURA-31</a:t>
                      </a:r>
                    </a:p>
                  </a:txBody>
                  <a:tcPr/>
                </a:tc>
                <a:tc>
                  <a:txBody>
                    <a:bodyPr/>
                    <a:lstStyle/>
                    <a:p>
                      <a:pPr rtl="0" fontAlgn="ctr"/>
                      <a:r>
                        <a:rPr lang="en-US" sz="1200" b="1" dirty="0">
                          <a:effectLst/>
                          <a:latin typeface="Calibri" panose="020F0502020204030204" pitchFamily="34" charset="0"/>
                          <a:cs typeface="Calibri" panose="020F0502020204030204" pitchFamily="34" charset="0"/>
                        </a:rPr>
                        <a:t>As</a:t>
                      </a:r>
                      <a:r>
                        <a:rPr lang="en-US" sz="1200" dirty="0">
                          <a:effectLst/>
                          <a:latin typeface="Calibri" panose="020F0502020204030204" pitchFamily="34" charset="0"/>
                          <a:cs typeface="Calibri" panose="020F0502020204030204" pitchFamily="34" charset="0"/>
                        </a:rPr>
                        <a:t> a Patient</a:t>
                      </a:r>
                      <a:r>
                        <a:rPr lang="en-US" sz="1200" b="0" dirty="0">
                          <a:effectLst/>
                          <a:latin typeface="Calibri" panose="020F0502020204030204" pitchFamily="34" charset="0"/>
                          <a:cs typeface="Calibri" panose="020F0502020204030204" pitchFamily="34" charset="0"/>
                        </a:rPr>
                        <a:t>, I want </a:t>
                      </a:r>
                      <a:r>
                        <a:rPr lang="en-US" sz="1200" dirty="0">
                          <a:effectLst/>
                          <a:latin typeface="Calibri" panose="020F0502020204030204" pitchFamily="34" charset="0"/>
                          <a:cs typeface="Calibri" panose="020F0502020204030204" pitchFamily="34" charset="0"/>
                        </a:rPr>
                        <a:t>to submit my symptoms/previous history documents in the portal for assessment  </a:t>
                      </a:r>
                      <a:r>
                        <a:rPr lang="en-US" sz="1200" b="0" dirty="0">
                          <a:effectLst/>
                          <a:latin typeface="Calibri" panose="020F0502020204030204" pitchFamily="34" charset="0"/>
                          <a:cs typeface="Calibri" panose="020F0502020204030204" pitchFamily="34" charset="0"/>
                        </a:rPr>
                        <a:t>so that </a:t>
                      </a:r>
                      <a:r>
                        <a:rPr lang="en-US" sz="1200" dirty="0">
                          <a:effectLst/>
                          <a:latin typeface="Calibri" panose="020F0502020204030204" pitchFamily="34" charset="0"/>
                          <a:cs typeface="Calibri" panose="020F0502020204030204" pitchFamily="34" charset="0"/>
                        </a:rPr>
                        <a:t>I may receive a accurate determination</a:t>
                      </a:r>
                    </a:p>
                  </a:txBody>
                  <a:tcPr/>
                </a:tc>
                <a:tc>
                  <a:txBody>
                    <a:bodyPr/>
                    <a:lstStyle/>
                    <a:p>
                      <a:pPr algn="l"/>
                      <a:r>
                        <a:rPr lang="en-US" sz="1200" dirty="0">
                          <a:latin typeface="Times New Roman" panose="02020603050405020304" pitchFamily="18" charset="0"/>
                          <a:cs typeface="Times New Roman" panose="02020603050405020304" pitchFamily="18" charset="0"/>
                        </a:rPr>
                        <a:t>Done</a:t>
                      </a:r>
                    </a:p>
                  </a:txBody>
                  <a:tcPr/>
                </a:tc>
                <a:tc>
                  <a:txBody>
                    <a:bodyPr/>
                    <a:lstStyle/>
                    <a:p>
                      <a:pPr algn="l"/>
                      <a:r>
                        <a:rPr lang="en-US" sz="1200" dirty="0">
                          <a:latin typeface="Times New Roman" panose="02020603050405020304" pitchFamily="18" charset="0"/>
                          <a:cs typeface="Times New Roman" panose="02020603050405020304" pitchFamily="18" charset="0"/>
                        </a:rPr>
                        <a:t>     4</a:t>
                      </a:r>
                    </a:p>
                  </a:txBody>
                  <a:tcPr/>
                </a:tc>
                <a:tc>
                  <a:txBody>
                    <a:bodyPr/>
                    <a:lstStyle/>
                    <a:p>
                      <a:pPr algn="l"/>
                      <a:r>
                        <a:rPr lang="en-US" sz="1200" dirty="0">
                          <a:latin typeface="Times New Roman" panose="02020603050405020304" pitchFamily="18" charset="0"/>
                          <a:cs typeface="Times New Roman" panose="02020603050405020304" pitchFamily="18" charset="0"/>
                        </a:rPr>
                        <a:t>    Medium</a:t>
                      </a:r>
                    </a:p>
                  </a:txBody>
                  <a:tcPr/>
                </a:tc>
                <a:extLst>
                  <a:ext uri="{0D108BD9-81ED-4DB2-BD59-A6C34878D82A}">
                    <a16:rowId xmlns:a16="http://schemas.microsoft.com/office/drawing/2014/main" val="3838527665"/>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CURA-32</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an Inventor, I want to know whether the supplies are as per the requirement or no,  so that I can re-stock them.</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To-do</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3</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Medium</a:t>
                      </a:r>
                    </a:p>
                  </a:txBody>
                  <a:tcPr marL="6350" marR="6350" marT="6350" marB="0"/>
                </a:tc>
                <a:extLst>
                  <a:ext uri="{0D108BD9-81ED-4DB2-BD59-A6C34878D82A}">
                    <a16:rowId xmlns:a16="http://schemas.microsoft.com/office/drawing/2014/main" val="2301753243"/>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CURA-33</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Pathologist, I want to know whether samples of the patient are correctly entered or no, so that there is no confusion with patient's details with others.</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Done</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2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Low</a:t>
                      </a:r>
                    </a:p>
                  </a:txBody>
                  <a:tcPr marL="6350" marR="6350" marT="6350" marB="0"/>
                </a:tc>
                <a:extLst>
                  <a:ext uri="{0D108BD9-81ED-4DB2-BD59-A6C34878D82A}">
                    <a16:rowId xmlns:a16="http://schemas.microsoft.com/office/drawing/2014/main" val="829551582"/>
                  </a:ext>
                </a:extLst>
              </a:tr>
              <a:tr h="610410">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CURA-34</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an Admin, I want to navigate to doctor/staff/nurse section to check the log-in time so that I can verify whether every doctor/nurse/staff is attending the hospital on time.</a:t>
                      </a:r>
                    </a:p>
                  </a:txBody>
                  <a:tcPr marL="6350" marR="6350" marT="6350" marB="0"/>
                </a:tc>
                <a:tc>
                  <a:txBody>
                    <a:bodyPr/>
                    <a:lstStyle/>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To-do</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5</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High</a:t>
                      </a:r>
                    </a:p>
                  </a:txBody>
                  <a:tcPr marL="6350" marR="6350" marT="6350" marB="0"/>
                </a:tc>
                <a:extLst>
                  <a:ext uri="{0D108BD9-81ED-4DB2-BD59-A6C34878D82A}">
                    <a16:rowId xmlns:a16="http://schemas.microsoft.com/office/drawing/2014/main" val="2199833881"/>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CURA-36</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Staff, I want to check room availability and manage rooms according to requirement so that it will be very helpful to doctors.</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To-do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2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Low</a:t>
                      </a:r>
                    </a:p>
                  </a:txBody>
                  <a:tcPr marL="6350" marR="6350" marT="6350" marB="0"/>
                </a:tc>
                <a:extLst>
                  <a:ext uri="{0D108BD9-81ED-4DB2-BD59-A6C34878D82A}">
                    <a16:rowId xmlns:a16="http://schemas.microsoft.com/office/drawing/2014/main" val="484386149"/>
                  </a:ext>
                </a:extLst>
              </a:tr>
              <a:tr h="536045">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CURA-37</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cap="none" spc="0" dirty="0">
                          <a:solidFill>
                            <a:schemeClr val="tx1"/>
                          </a:solidFill>
                          <a:latin typeface="Times New Roman" panose="02020603050405020304" pitchFamily="18" charset="0"/>
                          <a:cs typeface="Times New Roman" panose="02020603050405020304" pitchFamily="18" charset="0"/>
                        </a:rPr>
                        <a:t>As a Pathologist I want to  upload patient test results in portal so that it will be easy to check report for Doctor before patient’s appointment .</a:t>
                      </a:r>
                    </a:p>
                    <a:p>
                      <a:pPr algn="l" fontAlgn="t"/>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Done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4</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Low</a:t>
                      </a:r>
                    </a:p>
                  </a:txBody>
                  <a:tcPr marL="6350" marR="6350" marT="6350" marB="0"/>
                </a:tc>
                <a:extLst>
                  <a:ext uri="{0D108BD9-81ED-4DB2-BD59-A6C34878D82A}">
                    <a16:rowId xmlns:a16="http://schemas.microsoft.com/office/drawing/2014/main" val="1448367312"/>
                  </a:ext>
                </a:extLst>
              </a:tr>
              <a:tr h="50285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CURA-38</a:t>
                      </a:r>
                    </a:p>
                  </a:txBody>
                  <a:tcPr/>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Patient, I want to manages patient financial operations, including billing and insurance.</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To-do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3</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Medium</a:t>
                      </a:r>
                    </a:p>
                  </a:txBody>
                  <a:tcPr marL="6350" marR="6350" marT="6350" marB="0"/>
                </a:tc>
                <a:extLst>
                  <a:ext uri="{0D108BD9-81ED-4DB2-BD59-A6C34878D82A}">
                    <a16:rowId xmlns:a16="http://schemas.microsoft.com/office/drawing/2014/main" val="3119750311"/>
                  </a:ext>
                </a:extLst>
              </a:tr>
              <a:tr h="506404">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a:r>
                        <a:rPr lang="en-US" sz="1200" dirty="0">
                          <a:latin typeface="Times New Roman" panose="02020603050405020304" pitchFamily="18" charset="0"/>
                          <a:cs typeface="Times New Roman" panose="02020603050405020304" pitchFamily="18" charset="0"/>
                        </a:rPr>
                        <a:t>CURA-39</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see the prescriptions given by the doctor to the patients through the nurse portal.</a:t>
                      </a:r>
                    </a:p>
                    <a:p>
                      <a:pPr algn="l" fontAlgn="t"/>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To-do </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2</a:t>
                      </a:r>
                    </a:p>
                  </a:txBody>
                  <a:tcPr marL="6350" marR="6350" marT="6350" marB="0"/>
                </a:tc>
                <a:tc>
                  <a:txBody>
                    <a:bodyPr/>
                    <a:lstStyle/>
                    <a:p>
                      <a:pPr algn="l"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      Low</a:t>
                      </a:r>
                    </a:p>
                  </a:txBody>
                  <a:tcPr marL="6350" marR="6350" marT="6350" marB="0"/>
                </a:tc>
                <a:extLst>
                  <a:ext uri="{0D108BD9-81ED-4DB2-BD59-A6C34878D82A}">
                    <a16:rowId xmlns:a16="http://schemas.microsoft.com/office/drawing/2014/main" val="3437460091"/>
                  </a:ext>
                </a:extLst>
              </a:tr>
            </a:tbl>
          </a:graphicData>
        </a:graphic>
      </p:graphicFrame>
      <p:sp>
        <p:nvSpPr>
          <p:cNvPr id="4" name="Title 3">
            <a:extLst>
              <a:ext uri="{FF2B5EF4-FFF2-40B4-BE49-F238E27FC236}">
                <a16:creationId xmlns:a16="http://schemas.microsoft.com/office/drawing/2014/main" id="{53299DA0-1D43-6C08-6767-B7735FE42853}"/>
              </a:ext>
            </a:extLst>
          </p:cNvPr>
          <p:cNvSpPr>
            <a:spLocks noGrp="1"/>
          </p:cNvSpPr>
          <p:nvPr>
            <p:ph type="title"/>
          </p:nvPr>
        </p:nvSpPr>
        <p:spPr>
          <a:xfrm>
            <a:off x="1036320" y="100556"/>
            <a:ext cx="9918191" cy="536470"/>
          </a:xfrm>
        </p:spPr>
        <p:txBody>
          <a:bodyPr>
            <a:normAutofit fontScale="90000"/>
          </a:bodyPr>
          <a:lstStyle/>
          <a:p>
            <a:r>
              <a:rPr lang="en-US" dirty="0"/>
              <a:t>  </a:t>
            </a:r>
            <a:r>
              <a:rPr lang="en-US" sz="3600" dirty="0"/>
              <a:t>Product Backlog</a:t>
            </a:r>
          </a:p>
        </p:txBody>
      </p:sp>
    </p:spTree>
    <p:extLst>
      <p:ext uri="{BB962C8B-B14F-4D97-AF65-F5344CB8AC3E}">
        <p14:creationId xmlns:p14="http://schemas.microsoft.com/office/powerpoint/2010/main" val="4083886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2"/>
          <a:srcRect l="4563" r="25274" b="2"/>
          <a:stretch/>
        </p:blipFill>
        <p:spPr>
          <a:xfrm>
            <a:off x="4053967" y="-2813"/>
            <a:ext cx="7238873" cy="6860813"/>
          </a:xfrm>
          <a:prstGeom prst="rect">
            <a:avLst/>
          </a:prstGeom>
        </p:spPr>
      </p:pic>
      <p:sp>
        <p:nvSpPr>
          <p:cNvPr id="25" name="Rectangle 24">
            <a:extLst>
              <a:ext uri="{FF2B5EF4-FFF2-40B4-BE49-F238E27FC236}">
                <a16:creationId xmlns:a16="http://schemas.microsoft.com/office/drawing/2014/main" id="{51713879-E8D0-4209-B401-EFECBBB88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12"/>
            <a:ext cx="4059079" cy="6860812"/>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7" name="Rectangle 26">
            <a:extLst>
              <a:ext uri="{FF2B5EF4-FFF2-40B4-BE49-F238E27FC236}">
                <a16:creationId xmlns:a16="http://schemas.microsoft.com/office/drawing/2014/main" id="{BA9A78A9-F780-46DC-B38D-0F839C779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7233761"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4654296" y="931862"/>
            <a:ext cx="6293104" cy="5087938"/>
          </a:xfrm>
        </p:spPr>
        <p:txBody>
          <a:bodyPr vert="horz" lIns="91440" tIns="45720" rIns="91440" bIns="45720" rtlCol="0" anchor="ctr">
            <a:normAutofit/>
          </a:bodyPr>
          <a:lstStyle/>
          <a:p>
            <a:pPr>
              <a:lnSpc>
                <a:spcPct val="85000"/>
              </a:lnSpc>
            </a:pPr>
            <a:r>
              <a:rPr lang="en-US" sz="3600" spc="-50" dirty="0">
                <a:solidFill>
                  <a:srgbClr val="FFFFFF"/>
                </a:solidFill>
              </a:rPr>
              <a:t>SPRINT 6 BACKLOG</a:t>
            </a:r>
          </a:p>
        </p:txBody>
      </p:sp>
    </p:spTree>
    <p:extLst>
      <p:ext uri="{BB962C8B-B14F-4D97-AF65-F5344CB8AC3E}">
        <p14:creationId xmlns:p14="http://schemas.microsoft.com/office/powerpoint/2010/main" val="498707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3642166" y="952146"/>
            <a:ext cx="4664149" cy="771271"/>
          </a:xfrm>
          <a:noFill/>
        </p:spPr>
        <p:txBody>
          <a:bodyPr>
            <a:normAutofit/>
          </a:bodyPr>
          <a:lstStyle/>
          <a:p>
            <a:pPr algn="ctr"/>
            <a:r>
              <a:rPr lang="en-US" dirty="0"/>
              <a:t>Sprint 6 Backlog</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1392559585"/>
              </p:ext>
            </p:extLst>
          </p:nvPr>
        </p:nvGraphicFramePr>
        <p:xfrm>
          <a:off x="1119962" y="2129741"/>
          <a:ext cx="9952075" cy="3243677"/>
        </p:xfrm>
        <a:graphic>
          <a:graphicData uri="http://schemas.openxmlformats.org/drawingml/2006/table">
            <a:tbl>
              <a:tblPr>
                <a:tableStyleId>{93296810-A885-4BE3-A3E7-6D5BEEA58F35}</a:tableStyleId>
              </a:tblPr>
              <a:tblGrid>
                <a:gridCol w="1127423">
                  <a:extLst>
                    <a:ext uri="{9D8B030D-6E8A-4147-A177-3AD203B41FA5}">
                      <a16:colId xmlns:a16="http://schemas.microsoft.com/office/drawing/2014/main" val="2431643798"/>
                    </a:ext>
                  </a:extLst>
                </a:gridCol>
                <a:gridCol w="1678028">
                  <a:extLst>
                    <a:ext uri="{9D8B030D-6E8A-4147-A177-3AD203B41FA5}">
                      <a16:colId xmlns:a16="http://schemas.microsoft.com/office/drawing/2014/main" val="611363021"/>
                    </a:ext>
                  </a:extLst>
                </a:gridCol>
                <a:gridCol w="5846869">
                  <a:extLst>
                    <a:ext uri="{9D8B030D-6E8A-4147-A177-3AD203B41FA5}">
                      <a16:colId xmlns:a16="http://schemas.microsoft.com/office/drawing/2014/main" val="3141220176"/>
                    </a:ext>
                  </a:extLst>
                </a:gridCol>
                <a:gridCol w="1299755">
                  <a:extLst>
                    <a:ext uri="{9D8B030D-6E8A-4147-A177-3AD203B41FA5}">
                      <a16:colId xmlns:a16="http://schemas.microsoft.com/office/drawing/2014/main" val="2859450301"/>
                    </a:ext>
                  </a:extLst>
                </a:gridCol>
              </a:tblGrid>
              <a:tr h="523031">
                <a:tc>
                  <a:txBody>
                    <a:bodyPr/>
                    <a:lstStyle/>
                    <a:p>
                      <a:pPr algn="ctr"/>
                      <a:r>
                        <a:rPr lang="en-US" sz="1200" b="1" dirty="0">
                          <a:latin typeface="Times New Roman" panose="02020603050405020304" pitchFamily="18" charset="0"/>
                          <a:cs typeface="Times New Roman" panose="02020603050405020304" pitchFamily="18" charset="0"/>
                        </a:rPr>
                        <a:t>Issue Type</a:t>
                      </a:r>
                    </a:p>
                  </a:txBody>
                  <a:tcPr/>
                </a:tc>
                <a:tc>
                  <a:txBody>
                    <a:bodyPr/>
                    <a:lstStyle/>
                    <a:p>
                      <a:pPr algn="ctr"/>
                      <a:r>
                        <a:rPr lang="en-US" sz="1200" b="1" dirty="0">
                          <a:latin typeface="Times New Roman" panose="02020603050405020304" pitchFamily="18" charset="0"/>
                          <a:cs typeface="Times New Roman" panose="02020603050405020304" pitchFamily="18" charset="0"/>
                        </a:rPr>
                        <a:t>Key</a:t>
                      </a:r>
                    </a:p>
                  </a:txBody>
                  <a:tcPr/>
                </a:tc>
                <a:tc>
                  <a:txBody>
                    <a:bodyPr/>
                    <a:lstStyle/>
                    <a:p>
                      <a:pPr algn="ctr"/>
                      <a:r>
                        <a:rPr lang="en-US" sz="1200" b="1" dirty="0">
                          <a:latin typeface="Times New Roman" panose="02020603050405020304" pitchFamily="18" charset="0"/>
                          <a:cs typeface="Times New Roman" panose="02020603050405020304" pitchFamily="18" charset="0"/>
                        </a:rPr>
                        <a:t>Summary</a:t>
                      </a:r>
                    </a:p>
                  </a:txBody>
                  <a:tcPr/>
                </a:tc>
                <a:tc>
                  <a:txBody>
                    <a:bodyPr/>
                    <a:lstStyle/>
                    <a:p>
                      <a:pPr algn="ctr"/>
                      <a:r>
                        <a:rPr lang="en-US" sz="1200" b="1" dirty="0">
                          <a:latin typeface="Times New Roman" panose="02020603050405020304" pitchFamily="18" charset="0"/>
                          <a:cs typeface="Times New Roman" panose="02020603050405020304" pitchFamily="18" charset="0"/>
                        </a:rPr>
                        <a:t>Story Points</a:t>
                      </a:r>
                    </a:p>
                    <a:p>
                      <a:pPr algn="ctr"/>
                      <a:r>
                        <a:rPr lang="en-US" sz="1200" b="1" dirty="0">
                          <a:latin typeface="Times New Roman" panose="02020603050405020304" pitchFamily="18" charset="0"/>
                          <a:cs typeface="Times New Roman" panose="02020603050405020304" pitchFamily="18" charset="0"/>
                        </a:rPr>
                        <a:t>Estimate</a:t>
                      </a:r>
                    </a:p>
                  </a:txBody>
                  <a:tcPr/>
                </a:tc>
                <a:extLst>
                  <a:ext uri="{0D108BD9-81ED-4DB2-BD59-A6C34878D82A}">
                    <a16:rowId xmlns:a16="http://schemas.microsoft.com/office/drawing/2014/main" val="745558882"/>
                  </a:ext>
                </a:extLst>
              </a:tr>
              <a:tr h="583217">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CURA – 31</a:t>
                      </a:r>
                    </a:p>
                  </a:txBody>
                  <a:tcPr marL="6350" marR="6350" marT="6350" marB="0"/>
                </a:tc>
                <a:tc>
                  <a:txBody>
                    <a:bodyPr/>
                    <a:lstStyle/>
                    <a:p>
                      <a:pPr rtl="0" fontAlgn="ctr"/>
                      <a:r>
                        <a:rPr lang="en-US" sz="1200" b="0" dirty="0">
                          <a:effectLst/>
                          <a:latin typeface="Times New Roman" panose="02020603050405020304" pitchFamily="18" charset="0"/>
                          <a:cs typeface="Times New Roman" panose="02020603050405020304" pitchFamily="18" charset="0"/>
                        </a:rPr>
                        <a:t>As a Patient, I want to submit my symptoms/previous history documents in the portal for assessment so that I may receive a accurate determination .</a:t>
                      </a:r>
                    </a:p>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tc>
                <a:tc>
                  <a:txBody>
                    <a:bodyPr/>
                    <a:lstStyle/>
                    <a:p>
                      <a:pPr algn="ctr"/>
                      <a:r>
                        <a:rPr lang="en-US" sz="12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1511547716"/>
                  </a:ext>
                </a:extLst>
              </a:tr>
              <a:tr h="957037">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CURA - 30</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200" kern="1200" dirty="0">
                          <a:solidFill>
                            <a:schemeClr val="dk1"/>
                          </a:solidFill>
                          <a:latin typeface="Times New Roman" panose="02020603050405020304" pitchFamily="18" charset="0"/>
                          <a:ea typeface="+mn-ea"/>
                          <a:cs typeface="Times New Roman" panose="02020603050405020304" pitchFamily="18" charset="0"/>
                        </a:rPr>
                        <a:t>As a Patient,  I want to confirm whether my appointment with the doctor is set up or no so that I can have an idea about my appointment with doctor.</a:t>
                      </a:r>
                      <a:br>
                        <a:rPr lang="en-US" sz="1200" kern="1200" dirty="0">
                          <a:solidFill>
                            <a:schemeClr val="dk1"/>
                          </a:solidFill>
                          <a:latin typeface="Times New Roman" panose="02020603050405020304" pitchFamily="18" charset="0"/>
                          <a:ea typeface="+mn-ea"/>
                          <a:cs typeface="Times New Roman" panose="02020603050405020304" pitchFamily="18" charset="0"/>
                        </a:rPr>
                      </a:br>
                      <a:endParaRPr lang="en-US" sz="1200" kern="1200" dirty="0">
                        <a:solidFill>
                          <a:schemeClr val="dk1"/>
                        </a:solidFill>
                        <a:latin typeface="Times New Roman" panose="02020603050405020304" pitchFamily="18" charset="0"/>
                        <a:ea typeface="+mn-ea"/>
                        <a:cs typeface="Times New Roman" panose="02020603050405020304" pitchFamily="18" charset="0"/>
                      </a:endParaRPr>
                    </a:p>
                    <a:p>
                      <a:pPr algn="ctr" fontAlgn="t"/>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2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1640533794"/>
                  </a:ext>
                </a:extLst>
              </a:tr>
              <a:tr h="59019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CURA - 33</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As a Pathologist, I want to know whether samples of the patient are correctly entered or no, so that there is no confusion with patient's details with others.</a:t>
                      </a:r>
                    </a:p>
                    <a:p>
                      <a:pPr algn="ctr" fontAlgn="t"/>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20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1934701776"/>
                  </a:ext>
                </a:extLst>
              </a:tr>
              <a:tr h="590196">
                <a:tc>
                  <a:txBody>
                    <a:bodyPr/>
                    <a:lstStyle/>
                    <a:p>
                      <a:pPr algn="ctr"/>
                      <a:r>
                        <a:rPr lang="en-US" sz="1200" dirty="0">
                          <a:latin typeface="Times New Roman" panose="02020603050405020304" pitchFamily="18" charset="0"/>
                          <a:cs typeface="Times New Roman" panose="02020603050405020304" pitchFamily="18" charset="0"/>
                        </a:rPr>
                        <a:t>Story</a:t>
                      </a:r>
                    </a:p>
                  </a:txBody>
                  <a:tcPr/>
                </a:tc>
                <a:tc>
                  <a:txBody>
                    <a:bodyPr/>
                    <a:lstStyle/>
                    <a:p>
                      <a:pPr algn="ctr" fontAlgn="t"/>
                      <a:r>
                        <a:rPr lang="en-US" sz="1200" b="0" i="0" u="none" strike="noStrike" dirty="0">
                          <a:solidFill>
                            <a:srgbClr val="000000"/>
                          </a:solidFill>
                          <a:effectLst/>
                          <a:latin typeface="Times New Roman" panose="02020603050405020304" pitchFamily="18" charset="0"/>
                          <a:cs typeface="Times New Roman" panose="02020603050405020304" pitchFamily="18" charset="0"/>
                        </a:rPr>
                        <a:t>CURA-37</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200" cap="none" spc="0" dirty="0">
                          <a:solidFill>
                            <a:schemeClr val="tx1"/>
                          </a:solidFill>
                          <a:latin typeface="Times New Roman" panose="02020603050405020304" pitchFamily="18" charset="0"/>
                          <a:cs typeface="Times New Roman" panose="02020603050405020304" pitchFamily="18" charset="0"/>
                        </a:rPr>
                        <a:t>As a Pathologist I want to  upload patient test results in portal so that it will be easy to check report for Doctor before patient’s appointment .</a:t>
                      </a:r>
                    </a:p>
                    <a:p>
                      <a:pPr algn="ctr" fontAlgn="t"/>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2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3226257816"/>
                  </a:ext>
                </a:extLst>
              </a:tr>
            </a:tbl>
          </a:graphicData>
        </a:graphic>
      </p:graphicFrame>
    </p:spTree>
    <p:extLst>
      <p:ext uri="{BB962C8B-B14F-4D97-AF65-F5344CB8AC3E}">
        <p14:creationId xmlns:p14="http://schemas.microsoft.com/office/powerpoint/2010/main" val="76372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DB8E0-9538-6B82-FD87-0B291396AE9A}"/>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pPr algn="r"/>
            <a:r>
              <a:rPr lang="en-US" sz="4100" dirty="0">
                <a:solidFill>
                  <a:schemeClr val="tx1">
                    <a:lumMod val="95000"/>
                    <a:lumOff val="5000"/>
                  </a:schemeClr>
                </a:solidFill>
              </a:rPr>
              <a:t>User Stories &amp;Acceptance criteria</a:t>
            </a:r>
          </a:p>
        </p:txBody>
      </p:sp>
      <p:pic>
        <p:nvPicPr>
          <p:cNvPr id="18" name="Picture 6" descr="Transparent cube box">
            <a:extLst>
              <a:ext uri="{FF2B5EF4-FFF2-40B4-BE49-F238E27FC236}">
                <a16:creationId xmlns:a16="http://schemas.microsoft.com/office/drawing/2014/main" id="{E2470606-C567-93AD-FE79-2225F0C139AB}"/>
              </a:ext>
            </a:extLst>
          </p:cNvPr>
          <p:cNvPicPr>
            <a:picLocks noChangeAspect="1"/>
          </p:cNvPicPr>
          <p:nvPr/>
        </p:nvPicPr>
        <p:blipFill rotWithShape="1">
          <a:blip r:embed="rId2"/>
          <a:srcRect t="18239" r="9091" b="4865"/>
          <a:stretch/>
        </p:blipFill>
        <p:spPr>
          <a:xfrm>
            <a:off x="1246701" y="1948299"/>
            <a:ext cx="6114797" cy="3439541"/>
          </a:xfrm>
          <a:prstGeom prst="rect">
            <a:avLst/>
          </a:prstGeom>
        </p:spPr>
      </p:pic>
    </p:spTree>
    <p:extLst>
      <p:ext uri="{BB962C8B-B14F-4D97-AF65-F5344CB8AC3E}">
        <p14:creationId xmlns:p14="http://schemas.microsoft.com/office/powerpoint/2010/main" val="349591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1661978521"/>
              </p:ext>
            </p:extLst>
          </p:nvPr>
        </p:nvGraphicFramePr>
        <p:xfrm>
          <a:off x="1403497" y="265816"/>
          <a:ext cx="7905605" cy="6592184"/>
        </p:xfrm>
        <a:graphic>
          <a:graphicData uri="http://schemas.openxmlformats.org/drawingml/2006/table">
            <a:tbl>
              <a:tblPr>
                <a:tableStyleId>{93296810-A885-4BE3-A3E7-6D5BEEA58F35}</a:tableStyleId>
              </a:tblPr>
              <a:tblGrid>
                <a:gridCol w="1170013">
                  <a:extLst>
                    <a:ext uri="{9D8B030D-6E8A-4147-A177-3AD203B41FA5}">
                      <a16:colId xmlns:a16="http://schemas.microsoft.com/office/drawing/2014/main" val="4069239874"/>
                    </a:ext>
                  </a:extLst>
                </a:gridCol>
                <a:gridCol w="5540795">
                  <a:extLst>
                    <a:ext uri="{9D8B030D-6E8A-4147-A177-3AD203B41FA5}">
                      <a16:colId xmlns:a16="http://schemas.microsoft.com/office/drawing/2014/main" val="1300750417"/>
                    </a:ext>
                  </a:extLst>
                </a:gridCol>
                <a:gridCol w="1194797">
                  <a:extLst>
                    <a:ext uri="{9D8B030D-6E8A-4147-A177-3AD203B41FA5}">
                      <a16:colId xmlns:a16="http://schemas.microsoft.com/office/drawing/2014/main" val="259320885"/>
                    </a:ext>
                  </a:extLst>
                </a:gridCol>
              </a:tblGrid>
              <a:tr h="32506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User Story ID</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Summary</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Status</a:t>
                      </a:r>
                    </a:p>
                  </a:txBody>
                  <a:tcPr marL="22860" marR="22860" marT="15240" marB="15240" anchor="ctr"/>
                </a:tc>
                <a:extLst>
                  <a:ext uri="{0D108BD9-81ED-4DB2-BD59-A6C34878D82A}">
                    <a16:rowId xmlns:a16="http://schemas.microsoft.com/office/drawing/2014/main" val="3462243321"/>
                  </a:ext>
                </a:extLst>
              </a:tr>
              <a:tr h="653896">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cs typeface="Times New Roman" panose="02020603050405020304" pitchFamily="18" charset="0"/>
                        </a:rPr>
                        <a:t>CURA-31</a:t>
                      </a:r>
                    </a:p>
                  </a:txBody>
                  <a:tcPr marL="22860" marR="22860" marT="15240" marB="15240" anchor="ctr"/>
                </a:tc>
                <a:tc>
                  <a:txBody>
                    <a:bodyPr/>
                    <a:lstStyle/>
                    <a:p>
                      <a:pPr rtl="0" fontAlgn="ctr"/>
                      <a:r>
                        <a:rPr lang="en-US" sz="1100" b="1" dirty="0">
                          <a:effectLst/>
                          <a:latin typeface="Times New Roman" panose="02020603050405020304" pitchFamily="18" charset="0"/>
                          <a:cs typeface="Times New Roman" panose="02020603050405020304" pitchFamily="18" charset="0"/>
                        </a:rPr>
                        <a:t>As</a:t>
                      </a:r>
                      <a:r>
                        <a:rPr lang="en-US" sz="1100" dirty="0">
                          <a:effectLst/>
                          <a:latin typeface="Times New Roman" panose="02020603050405020304" pitchFamily="18" charset="0"/>
                          <a:cs typeface="Times New Roman" panose="02020603050405020304" pitchFamily="18" charset="0"/>
                        </a:rPr>
                        <a:t> a Patient, </a:t>
                      </a:r>
                    </a:p>
                    <a:p>
                      <a:pPr rtl="0" fontAlgn="ctr"/>
                      <a:r>
                        <a:rPr lang="en-US" sz="1100" b="1" dirty="0">
                          <a:effectLst/>
                          <a:latin typeface="Times New Roman" panose="02020603050405020304" pitchFamily="18" charset="0"/>
                          <a:cs typeface="Times New Roman" panose="02020603050405020304" pitchFamily="18" charset="0"/>
                        </a:rPr>
                        <a:t>I want </a:t>
                      </a:r>
                      <a:r>
                        <a:rPr lang="en-US" sz="1100" dirty="0">
                          <a:effectLst/>
                          <a:latin typeface="Times New Roman" panose="02020603050405020304" pitchFamily="18" charset="0"/>
                          <a:cs typeface="Times New Roman" panose="02020603050405020304" pitchFamily="18" charset="0"/>
                        </a:rPr>
                        <a:t>to submit my symptoms/previous history documents in the portal for assessment</a:t>
                      </a:r>
                    </a:p>
                    <a:p>
                      <a:pPr rtl="0" fontAlgn="ctr"/>
                      <a:r>
                        <a:rPr lang="en-US" sz="1100" b="1" dirty="0">
                          <a:effectLst/>
                          <a:latin typeface="Times New Roman" panose="02020603050405020304" pitchFamily="18" charset="0"/>
                          <a:cs typeface="Times New Roman" panose="02020603050405020304" pitchFamily="18" charset="0"/>
                        </a:rPr>
                        <a:t>so that </a:t>
                      </a:r>
                      <a:r>
                        <a:rPr lang="en-US" sz="1100" dirty="0">
                          <a:effectLst/>
                          <a:latin typeface="Times New Roman" panose="02020603050405020304" pitchFamily="18" charset="0"/>
                          <a:cs typeface="Times New Roman" panose="02020603050405020304" pitchFamily="18" charset="0"/>
                        </a:rPr>
                        <a:t>I may receive a accurate determination</a:t>
                      </a:r>
                    </a:p>
                    <a:p>
                      <a:pPr algn="l" fontAlgn="t"/>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dirty="0">
                          <a:effectLst/>
                          <a:latin typeface="Times New Roman" panose="02020603050405020304" pitchFamily="18" charset="0"/>
                          <a:cs typeface="Times New Roman" panose="02020603050405020304" pitchFamily="18" charset="0"/>
                        </a:rPr>
                        <a:t>Done</a:t>
                      </a:r>
                    </a:p>
                    <a:p>
                      <a:pPr algn="ct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extLst>
                  <a:ext uri="{0D108BD9-81ED-4DB2-BD59-A6C34878D82A}">
                    <a16:rowId xmlns:a16="http://schemas.microsoft.com/office/drawing/2014/main" val="923635682"/>
                  </a:ext>
                </a:extLst>
              </a:tr>
              <a:tr h="1163028">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 Patient wants to upload his previous history documents</a:t>
                      </a:r>
                    </a:p>
                    <a:p>
                      <a:pPr rtl="0" fontAlgn="ctr"/>
                      <a:r>
                        <a:rPr lang="en-US" sz="1100" dirty="0">
                          <a:effectLst/>
                          <a:latin typeface="Times New Roman" panose="02020603050405020304" pitchFamily="18" charset="0"/>
                          <a:cs typeface="Times New Roman" panose="02020603050405020304" pitchFamily="18" charset="0"/>
                        </a:rPr>
                        <a:t> &amp; symptoms</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 logged as Patient</a:t>
                      </a:r>
                    </a:p>
                    <a:p>
                      <a:pPr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application and go to this page</a:t>
                      </a:r>
                    </a:p>
                    <a:p>
                      <a:pPr rtl="0" fontAlgn="ctr"/>
                      <a:r>
                        <a:rPr lang="en-US" sz="1100" b="1" dirty="0">
                          <a:effectLst/>
                          <a:latin typeface="Times New Roman" panose="02020603050405020304" pitchFamily="18" charset="0"/>
                          <a:cs typeface="Times New Roman" panose="02020603050405020304" pitchFamily="18" charset="0"/>
                        </a:rPr>
                        <a:t>then</a:t>
                      </a:r>
                      <a:r>
                        <a:rPr lang="en-US" sz="1100" dirty="0">
                          <a:effectLst/>
                          <a:latin typeface="Times New Roman" panose="02020603050405020304" pitchFamily="18" charset="0"/>
                          <a:cs typeface="Times New Roman" panose="02020603050405020304" pitchFamily="18" charset="0"/>
                        </a:rPr>
                        <a:t> see the browse option for uploading the documents</a:t>
                      </a:r>
                    </a:p>
                    <a:p>
                      <a:pPr rtl="0" fontAlgn="ctr"/>
                      <a:r>
                        <a:rPr lang="en-US" sz="1100" b="1" dirty="0">
                          <a:effectLst/>
                          <a:latin typeface="Times New Roman" panose="02020603050405020304" pitchFamily="18" charset="0"/>
                          <a:cs typeface="Times New Roman" panose="02020603050405020304" pitchFamily="18" charset="0"/>
                        </a:rPr>
                        <a:t>and</a:t>
                      </a:r>
                      <a:r>
                        <a:rPr lang="en-US" sz="1100" dirty="0">
                          <a:effectLst/>
                          <a:latin typeface="Times New Roman" panose="02020603050405020304" pitchFamily="18" charset="0"/>
                          <a:cs typeface="Times New Roman" panose="02020603050405020304" pitchFamily="18" charset="0"/>
                        </a:rPr>
                        <a:t> see the page to enter the details of my previous history  &amp; symptoms.</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1477465787"/>
                  </a:ext>
                </a:extLst>
              </a:tr>
              <a:tr h="515265">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CURA-30</a:t>
                      </a: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As </a:t>
                      </a:r>
                      <a:r>
                        <a:rPr lang="en-US" sz="1100" dirty="0">
                          <a:effectLst/>
                          <a:latin typeface="Times New Roman" panose="02020603050405020304" pitchFamily="18" charset="0"/>
                          <a:cs typeface="Times New Roman" panose="02020603050405020304" pitchFamily="18" charset="0"/>
                        </a:rPr>
                        <a:t>a Patient,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I want </a:t>
                      </a:r>
                      <a:r>
                        <a:rPr lang="en-US" sz="1100" dirty="0">
                          <a:effectLst/>
                          <a:latin typeface="Times New Roman" panose="02020603050405020304" pitchFamily="18" charset="0"/>
                          <a:cs typeface="Times New Roman" panose="02020603050405020304" pitchFamily="18" charset="0"/>
                        </a:rPr>
                        <a:t>to confirm whether my appointment with the doctor is set up or no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Times New Roman" panose="02020603050405020304" pitchFamily="18" charset="0"/>
                          <a:cs typeface="Times New Roman" panose="02020603050405020304" pitchFamily="18" charset="0"/>
                        </a:rPr>
                        <a:t>so that </a:t>
                      </a:r>
                      <a:r>
                        <a:rPr lang="en-US" sz="1100" dirty="0">
                          <a:effectLst/>
                          <a:latin typeface="Times New Roman" panose="02020603050405020304" pitchFamily="18" charset="0"/>
                          <a:cs typeface="Times New Roman" panose="02020603050405020304" pitchFamily="18" charset="0"/>
                        </a:rPr>
                        <a:t>I can have an idea about my appointment with doctor</a:t>
                      </a:r>
                    </a:p>
                  </a:txBody>
                  <a:tcPr marL="22860" marR="22860" marT="15240" marB="15240" anchor="ct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104301475"/>
                  </a:ext>
                </a:extLst>
              </a:tr>
              <a:tr h="839147">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 Patient wants to check with his appointment details</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 logged as Patient</a:t>
                      </a:r>
                    </a:p>
                    <a:p>
                      <a:pPr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application and go to this page</a:t>
                      </a:r>
                    </a:p>
                    <a:p>
                      <a:pPr rtl="0" fontAlgn="ctr"/>
                      <a:r>
                        <a:rPr lang="en-US" sz="1100" b="1" dirty="0">
                          <a:effectLst/>
                          <a:latin typeface="Times New Roman" panose="02020603050405020304" pitchFamily="18" charset="0"/>
                          <a:cs typeface="Times New Roman" panose="02020603050405020304" pitchFamily="18" charset="0"/>
                        </a:rPr>
                        <a:t>then</a:t>
                      </a:r>
                      <a:r>
                        <a:rPr lang="en-US" sz="1100" dirty="0">
                          <a:effectLst/>
                          <a:latin typeface="Times New Roman" panose="02020603050405020304" pitchFamily="18" charset="0"/>
                          <a:cs typeface="Times New Roman" panose="02020603050405020304" pitchFamily="18" charset="0"/>
                        </a:rPr>
                        <a:t> see my appointment details with the doctor </a:t>
                      </a:r>
                    </a:p>
                    <a:p>
                      <a:pPr rtl="0" fontAlgn="ctr"/>
                      <a:r>
                        <a:rPr lang="en-US" sz="1100" b="1" dirty="0">
                          <a:effectLst/>
                          <a:latin typeface="Times New Roman" panose="02020603050405020304" pitchFamily="18" charset="0"/>
                          <a:cs typeface="Times New Roman" panose="02020603050405020304" pitchFamily="18" charset="0"/>
                        </a:rPr>
                        <a:t>and</a:t>
                      </a:r>
                      <a:r>
                        <a:rPr lang="en-US" sz="1100" dirty="0">
                          <a:effectLst/>
                          <a:latin typeface="Times New Roman" panose="02020603050405020304" pitchFamily="18" charset="0"/>
                          <a:cs typeface="Times New Roman" panose="02020603050405020304" pitchFamily="18" charset="0"/>
                        </a:rPr>
                        <a:t> I plan accordingly.</a:t>
                      </a:r>
                    </a:p>
                  </a:txBody>
                  <a:tcPr marL="22860" marR="22860" marT="15240" marB="15240" anchor="ctr"/>
                </a:tc>
                <a:tc vMerge="1">
                  <a:txBody>
                    <a:bodyPr/>
                    <a:lstStyle/>
                    <a:p>
                      <a:endParaRPr lang="en-US"/>
                    </a:p>
                  </a:txBody>
                  <a:tcPr/>
                </a:tc>
                <a:extLst>
                  <a:ext uri="{0D108BD9-81ED-4DB2-BD59-A6C34878D82A}">
                    <a16:rowId xmlns:a16="http://schemas.microsoft.com/office/drawing/2014/main" val="1987146256"/>
                  </a:ext>
                </a:extLst>
              </a:tr>
              <a:tr h="677206">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CURA-33</a:t>
                      </a:r>
                    </a:p>
                  </a:txBody>
                  <a:tcPr marL="22860" marR="22860" marT="15240" marB="15240" anchor="ctr"/>
                </a:tc>
                <a:tc>
                  <a:txBody>
                    <a:bodyPr/>
                    <a:lstStyle/>
                    <a:p>
                      <a:pPr algn="l" fontAlgn="t"/>
                      <a:r>
                        <a:rPr lang="en-US" sz="1100" b="1" i="0" u="none" strike="noStrike" dirty="0">
                          <a:solidFill>
                            <a:srgbClr val="000000"/>
                          </a:solidFill>
                          <a:effectLst/>
                          <a:latin typeface="Calibri" panose="020F0502020204030204" pitchFamily="34" charset="0"/>
                          <a:cs typeface="Calibri" panose="020F0502020204030204" pitchFamily="34" charset="0"/>
                        </a:rPr>
                        <a:t>As </a:t>
                      </a:r>
                      <a:r>
                        <a:rPr lang="en-US" sz="1100" b="0" i="0" u="none" strike="noStrike" dirty="0">
                          <a:solidFill>
                            <a:srgbClr val="000000"/>
                          </a:solidFill>
                          <a:effectLst/>
                          <a:latin typeface="Calibri" panose="020F0502020204030204" pitchFamily="34" charset="0"/>
                          <a:cs typeface="Calibri" panose="020F0502020204030204" pitchFamily="34" charset="0"/>
                        </a:rPr>
                        <a:t>a Pathologist, </a:t>
                      </a:r>
                    </a:p>
                    <a:p>
                      <a:pPr algn="l" fontAlgn="t"/>
                      <a:r>
                        <a:rPr lang="en-US" sz="1100" b="1" i="0" u="none" strike="noStrike" dirty="0">
                          <a:solidFill>
                            <a:srgbClr val="000000"/>
                          </a:solidFill>
                          <a:effectLst/>
                          <a:latin typeface="Calibri" panose="020F0502020204030204" pitchFamily="34" charset="0"/>
                          <a:cs typeface="Calibri" panose="020F0502020204030204" pitchFamily="34" charset="0"/>
                        </a:rPr>
                        <a:t>I want </a:t>
                      </a:r>
                      <a:r>
                        <a:rPr lang="en-US" sz="1100" b="0" i="0" u="none" strike="noStrike" dirty="0">
                          <a:solidFill>
                            <a:srgbClr val="000000"/>
                          </a:solidFill>
                          <a:effectLst/>
                          <a:latin typeface="Calibri" panose="020F0502020204030204" pitchFamily="34" charset="0"/>
                          <a:cs typeface="Calibri" panose="020F0502020204030204" pitchFamily="34" charset="0"/>
                        </a:rPr>
                        <a:t>to know whether samples of the patient are correctly entered or no, </a:t>
                      </a:r>
                    </a:p>
                    <a:p>
                      <a:pPr algn="l" fontAlgn="t"/>
                      <a:r>
                        <a:rPr lang="en-US" sz="1100" b="1" i="0" u="none" strike="noStrike" dirty="0">
                          <a:solidFill>
                            <a:srgbClr val="000000"/>
                          </a:solidFill>
                          <a:effectLst/>
                          <a:latin typeface="Calibri" panose="020F0502020204030204" pitchFamily="34" charset="0"/>
                          <a:cs typeface="Calibri" panose="020F0502020204030204" pitchFamily="34" charset="0"/>
                        </a:rPr>
                        <a:t>so that </a:t>
                      </a:r>
                      <a:r>
                        <a:rPr lang="en-US" sz="1100" b="0" i="0" u="none" strike="noStrike" dirty="0">
                          <a:solidFill>
                            <a:srgbClr val="000000"/>
                          </a:solidFill>
                          <a:effectLst/>
                          <a:latin typeface="Calibri" panose="020F0502020204030204" pitchFamily="34" charset="0"/>
                          <a:cs typeface="Calibri" panose="020F0502020204030204" pitchFamily="34" charset="0"/>
                        </a:rPr>
                        <a:t>there is no confusion with patient's details with others.</a:t>
                      </a:r>
                    </a:p>
                    <a:p>
                      <a:pP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1447874992"/>
                  </a:ext>
                </a:extLst>
              </a:tr>
              <a:tr h="839147">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Calibri" panose="020F0502020204030204" pitchFamily="34" charset="0"/>
                          <a:cs typeface="Calibri" panose="020F0502020204030204" pitchFamily="34" charset="0"/>
                        </a:rPr>
                        <a:t>Scenario </a:t>
                      </a:r>
                      <a:r>
                        <a:rPr lang="en-US" sz="1100" dirty="0">
                          <a:effectLst/>
                          <a:latin typeface="Calibri" panose="020F0502020204030204" pitchFamily="34" charset="0"/>
                          <a:cs typeface="Calibri" panose="020F0502020204030204" pitchFamily="34" charset="0"/>
                        </a:rPr>
                        <a:t>: Pathologist wants to check patient's samples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Calibri" panose="020F0502020204030204" pitchFamily="34" charset="0"/>
                          <a:cs typeface="Calibri" panose="020F0502020204030204" pitchFamily="34" charset="0"/>
                        </a:rPr>
                        <a:t>Given</a:t>
                      </a:r>
                      <a:r>
                        <a:rPr lang="en-US" sz="1100" dirty="0">
                          <a:effectLst/>
                          <a:latin typeface="Calibri" panose="020F0502020204030204" pitchFamily="34" charset="0"/>
                          <a:cs typeface="Calibri" panose="020F0502020204030204" pitchFamily="34" charset="0"/>
                        </a:rPr>
                        <a:t> I am in a role of logged-in Pathologist</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Calibri" panose="020F0502020204030204" pitchFamily="34" charset="0"/>
                          <a:cs typeface="Calibri" panose="020F0502020204030204" pitchFamily="34" charset="0"/>
                        </a:rPr>
                        <a:t>When</a:t>
                      </a:r>
                      <a:r>
                        <a:rPr lang="en-US" sz="1100" dirty="0">
                          <a:effectLst/>
                          <a:latin typeface="Calibri" panose="020F0502020204030204" pitchFamily="34" charset="0"/>
                          <a:cs typeface="Calibri" panose="020F0502020204030204" pitchFamily="34" charset="0"/>
                        </a:rPr>
                        <a:t> I open web-application and go to this page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100" b="1" dirty="0">
                          <a:effectLst/>
                          <a:latin typeface="Calibri" panose="020F0502020204030204" pitchFamily="34" charset="0"/>
                          <a:cs typeface="Calibri" panose="020F0502020204030204" pitchFamily="34" charset="0"/>
                        </a:rPr>
                        <a:t>then</a:t>
                      </a:r>
                      <a:r>
                        <a:rPr lang="en-US" sz="1100" dirty="0">
                          <a:effectLst/>
                          <a:latin typeface="Calibri" panose="020F0502020204030204" pitchFamily="34" charset="0"/>
                          <a:cs typeface="Calibri" panose="020F0502020204030204" pitchFamily="34" charset="0"/>
                        </a:rPr>
                        <a:t> verify the patient's samples entered correctly or not </a:t>
                      </a:r>
                    </a:p>
                    <a:p>
                      <a:pP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681076125"/>
                  </a:ext>
                </a:extLst>
              </a:tr>
              <a:tr h="515265">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CURA-37</a:t>
                      </a:r>
                    </a:p>
                  </a:txBody>
                  <a:tcPr marL="22860" marR="22860" marT="15240" marB="1524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1" cap="none" spc="0" dirty="0">
                          <a:solidFill>
                            <a:schemeClr val="tx1"/>
                          </a:solidFill>
                          <a:latin typeface="Times New Roman" panose="02020603050405020304" pitchFamily="18" charset="0"/>
                          <a:cs typeface="Times New Roman" panose="02020603050405020304" pitchFamily="18" charset="0"/>
                        </a:rPr>
                        <a:t>As</a:t>
                      </a:r>
                      <a:r>
                        <a:rPr lang="en-US" sz="1100" cap="none" spc="0" dirty="0">
                          <a:solidFill>
                            <a:schemeClr val="tx1"/>
                          </a:solidFill>
                          <a:latin typeface="Times New Roman" panose="02020603050405020304" pitchFamily="18" charset="0"/>
                          <a:cs typeface="Times New Roman" panose="02020603050405020304" pitchFamily="18" charset="0"/>
                        </a:rPr>
                        <a:t> a Pathologist</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cap="none" spc="0" dirty="0">
                          <a:solidFill>
                            <a:schemeClr val="tx1"/>
                          </a:solidFill>
                          <a:latin typeface="Times New Roman" panose="02020603050405020304" pitchFamily="18" charset="0"/>
                          <a:cs typeface="Times New Roman" panose="02020603050405020304" pitchFamily="18" charset="0"/>
                        </a:rPr>
                        <a:t> </a:t>
                      </a:r>
                      <a:r>
                        <a:rPr lang="en-US" sz="1100" b="1" cap="none" spc="0" dirty="0">
                          <a:solidFill>
                            <a:schemeClr val="tx1"/>
                          </a:solidFill>
                          <a:latin typeface="Times New Roman" panose="02020603050405020304" pitchFamily="18" charset="0"/>
                          <a:cs typeface="Times New Roman" panose="02020603050405020304" pitchFamily="18" charset="0"/>
                        </a:rPr>
                        <a:t>I want to  </a:t>
                      </a:r>
                      <a:r>
                        <a:rPr lang="en-US" sz="1100" cap="none" spc="0" dirty="0">
                          <a:solidFill>
                            <a:schemeClr val="tx1"/>
                          </a:solidFill>
                          <a:latin typeface="Times New Roman" panose="02020603050405020304" pitchFamily="18" charset="0"/>
                          <a:cs typeface="Times New Roman" panose="02020603050405020304" pitchFamily="18" charset="0"/>
                        </a:rPr>
                        <a:t>upload patient test results in portal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b="1" cap="none" spc="0" dirty="0">
                          <a:solidFill>
                            <a:schemeClr val="tx1"/>
                          </a:solidFill>
                          <a:latin typeface="Times New Roman" panose="02020603050405020304" pitchFamily="18" charset="0"/>
                          <a:cs typeface="Times New Roman" panose="02020603050405020304" pitchFamily="18" charset="0"/>
                        </a:rPr>
                        <a:t>so that </a:t>
                      </a:r>
                      <a:r>
                        <a:rPr lang="en-US" sz="1100" cap="none" spc="0" dirty="0">
                          <a:solidFill>
                            <a:schemeClr val="tx1"/>
                          </a:solidFill>
                          <a:latin typeface="Times New Roman" panose="02020603050405020304" pitchFamily="18" charset="0"/>
                          <a:cs typeface="Times New Roman" panose="02020603050405020304" pitchFamily="18" charset="0"/>
                        </a:rPr>
                        <a:t>it will be easy to check report for Doctor before patient’s appointment .</a:t>
                      </a:r>
                    </a:p>
                  </a:txBody>
                  <a:tcPr marL="22860" marR="22860" marT="15240" marB="15240" anchor="ct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tc>
                <a:extLst>
                  <a:ext uri="{0D108BD9-81ED-4DB2-BD59-A6C34878D82A}">
                    <a16:rowId xmlns:a16="http://schemas.microsoft.com/office/drawing/2014/main" val="3463327698"/>
                  </a:ext>
                </a:extLst>
              </a:tr>
              <a:tr h="881049">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 </a:t>
                      </a:r>
                      <a:r>
                        <a:rPr lang="en-US" sz="1100" dirty="0">
                          <a:effectLst/>
                          <a:latin typeface="Times New Roman" panose="02020603050405020304" pitchFamily="18" charset="0"/>
                          <a:cs typeface="Times New Roman" panose="02020603050405020304" pitchFamily="18" charset="0"/>
                        </a:rPr>
                        <a:t>: Pathologist wants to upload test reports</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I'm in a role of  Pathology or logged-in pathology</a:t>
                      </a:r>
                    </a:p>
                    <a:p>
                      <a:pPr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web application </a:t>
                      </a:r>
                    </a:p>
                    <a:p>
                      <a:pPr rtl="0" fontAlgn="ctr"/>
                      <a:r>
                        <a:rPr lang="en-US" sz="1100" b="1" dirty="0">
                          <a:effectLst/>
                          <a:latin typeface="Times New Roman" panose="02020603050405020304" pitchFamily="18" charset="0"/>
                          <a:cs typeface="Times New Roman" panose="02020603050405020304" pitchFamily="18" charset="0"/>
                        </a:rPr>
                        <a:t>then </a:t>
                      </a:r>
                      <a:r>
                        <a:rPr lang="en-US" sz="1100" dirty="0">
                          <a:effectLst/>
                          <a:latin typeface="Times New Roman" panose="02020603050405020304" pitchFamily="18" charset="0"/>
                          <a:cs typeface="Times New Roman" panose="02020603050405020304" pitchFamily="18" charset="0"/>
                        </a:rPr>
                        <a:t>see the reports tab and click on it and upload test results in portal.</a:t>
                      </a:r>
                    </a:p>
                    <a:p>
                      <a:pP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tc>
                <a:tc vMerge="1">
                  <a:txBody>
                    <a:bodyPr/>
                    <a:lstStyle/>
                    <a:p>
                      <a:endParaRPr lang="en-US"/>
                    </a:p>
                  </a:txBody>
                  <a:tcPr/>
                </a:tc>
                <a:extLst>
                  <a:ext uri="{0D108BD9-81ED-4DB2-BD59-A6C34878D82A}">
                    <a16:rowId xmlns:a16="http://schemas.microsoft.com/office/drawing/2014/main" val="3845774950"/>
                  </a:ext>
                </a:extLst>
              </a:tr>
            </a:tbl>
          </a:graphicData>
        </a:graphic>
      </p:graphicFrame>
      <p:sp>
        <p:nvSpPr>
          <p:cNvPr id="7" name="Rectangle 6">
            <a:extLst>
              <a:ext uri="{FF2B5EF4-FFF2-40B4-BE49-F238E27FC236}">
                <a16:creationId xmlns:a16="http://schemas.microsoft.com/office/drawing/2014/main" id="{E98C790A-750B-DD84-3F19-229CA6BBC422}"/>
              </a:ext>
            </a:extLst>
          </p:cNvPr>
          <p:cNvSpPr/>
          <p:nvPr/>
        </p:nvSpPr>
        <p:spPr>
          <a:xfrm>
            <a:off x="1403497" y="1"/>
            <a:ext cx="7905605" cy="3615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User Stories &amp; Acceptance Criteria</a:t>
            </a:r>
          </a:p>
        </p:txBody>
      </p:sp>
    </p:spTree>
    <p:extLst>
      <p:ext uri="{BB962C8B-B14F-4D97-AF65-F5344CB8AC3E}">
        <p14:creationId xmlns:p14="http://schemas.microsoft.com/office/powerpoint/2010/main" val="357330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975360" y="0"/>
            <a:ext cx="2570480" cy="1143804"/>
          </a:xfrm>
        </p:spPr>
        <p:txBody>
          <a:bodyPr>
            <a:normAutofit/>
          </a:bodyPr>
          <a:lstStyle/>
          <a:p>
            <a:r>
              <a:rPr lang="en-US" dirty="0"/>
              <a:t>Agenda</a:t>
            </a:r>
          </a:p>
        </p:txBody>
      </p:sp>
      <p:pic>
        <p:nvPicPr>
          <p:cNvPr id="6" name="Graphic 5" descr="User">
            <a:extLst>
              <a:ext uri="{FF2B5EF4-FFF2-40B4-BE49-F238E27FC236}">
                <a16:creationId xmlns:a16="http://schemas.microsoft.com/office/drawing/2014/main" id="{A903BE65-341E-CB51-B524-C8198CB6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 y="1229360"/>
            <a:ext cx="4074175" cy="4074175"/>
          </a:xfrm>
          <a:prstGeom prst="rect">
            <a:avLst/>
          </a:prstGeom>
        </p:spPr>
      </p:pic>
      <p:graphicFrame>
        <p:nvGraphicFramePr>
          <p:cNvPr id="10" name="Content Placeholder 7">
            <a:extLst>
              <a:ext uri="{FF2B5EF4-FFF2-40B4-BE49-F238E27FC236}">
                <a16:creationId xmlns:a16="http://schemas.microsoft.com/office/drawing/2014/main" id="{AD4F4146-CD28-C343-33E2-44ECDBC725C0}"/>
              </a:ext>
            </a:extLst>
          </p:cNvPr>
          <p:cNvGraphicFramePr>
            <a:graphicFrameLocks noGrp="1"/>
          </p:cNvGraphicFramePr>
          <p:nvPr>
            <p:ph idx="1"/>
            <p:extLst>
              <p:ext uri="{D42A27DB-BD31-4B8C-83A1-F6EECF244321}">
                <p14:modId xmlns:p14="http://schemas.microsoft.com/office/powerpoint/2010/main" val="3729568199"/>
              </p:ext>
            </p:extLst>
          </p:nvPr>
        </p:nvGraphicFramePr>
        <p:xfrm>
          <a:off x="4744721" y="1139994"/>
          <a:ext cx="5913120" cy="50271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7521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233680" y="406400"/>
            <a:ext cx="10149840" cy="873760"/>
          </a:xfrm>
          <a:noFill/>
        </p:spPr>
        <p:txBody>
          <a:bodyPr>
            <a:normAutofit/>
          </a:bodyPr>
          <a:lstStyle/>
          <a:p>
            <a:pPr algn="ctr"/>
            <a:r>
              <a:rPr lang="en-US" sz="3600" dirty="0"/>
              <a:t>Test Cases</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1842261961"/>
              </p:ext>
            </p:extLst>
          </p:nvPr>
        </p:nvGraphicFramePr>
        <p:xfrm>
          <a:off x="640080" y="1533829"/>
          <a:ext cx="10535919" cy="4945121"/>
        </p:xfrm>
        <a:graphic>
          <a:graphicData uri="http://schemas.openxmlformats.org/drawingml/2006/table">
            <a:tbl>
              <a:tblPr>
                <a:tableStyleId>{93296810-A885-4BE3-A3E7-6D5BEEA58F35}</a:tableStyleId>
              </a:tblPr>
              <a:tblGrid>
                <a:gridCol w="775649">
                  <a:extLst>
                    <a:ext uri="{9D8B030D-6E8A-4147-A177-3AD203B41FA5}">
                      <a16:colId xmlns:a16="http://schemas.microsoft.com/office/drawing/2014/main" val="2431643798"/>
                    </a:ext>
                  </a:extLst>
                </a:gridCol>
                <a:gridCol w="1214944">
                  <a:extLst>
                    <a:ext uri="{9D8B030D-6E8A-4147-A177-3AD203B41FA5}">
                      <a16:colId xmlns:a16="http://schemas.microsoft.com/office/drawing/2014/main" val="611363021"/>
                    </a:ext>
                  </a:extLst>
                </a:gridCol>
                <a:gridCol w="1214944">
                  <a:extLst>
                    <a:ext uri="{9D8B030D-6E8A-4147-A177-3AD203B41FA5}">
                      <a16:colId xmlns:a16="http://schemas.microsoft.com/office/drawing/2014/main" val="1866782506"/>
                    </a:ext>
                  </a:extLst>
                </a:gridCol>
                <a:gridCol w="1046218">
                  <a:extLst>
                    <a:ext uri="{9D8B030D-6E8A-4147-A177-3AD203B41FA5}">
                      <a16:colId xmlns:a16="http://schemas.microsoft.com/office/drawing/2014/main" val="2285007349"/>
                    </a:ext>
                  </a:extLst>
                </a:gridCol>
                <a:gridCol w="2461837">
                  <a:extLst>
                    <a:ext uri="{9D8B030D-6E8A-4147-A177-3AD203B41FA5}">
                      <a16:colId xmlns:a16="http://schemas.microsoft.com/office/drawing/2014/main" val="3141220176"/>
                    </a:ext>
                  </a:extLst>
                </a:gridCol>
                <a:gridCol w="2137911">
                  <a:extLst>
                    <a:ext uri="{9D8B030D-6E8A-4147-A177-3AD203B41FA5}">
                      <a16:colId xmlns:a16="http://schemas.microsoft.com/office/drawing/2014/main" val="2859450301"/>
                    </a:ext>
                  </a:extLst>
                </a:gridCol>
                <a:gridCol w="1684416">
                  <a:extLst>
                    <a:ext uri="{9D8B030D-6E8A-4147-A177-3AD203B41FA5}">
                      <a16:colId xmlns:a16="http://schemas.microsoft.com/office/drawing/2014/main" val="2067546036"/>
                    </a:ext>
                  </a:extLst>
                </a:gridCol>
              </a:tblGrid>
              <a:tr h="640411">
                <a:tc>
                  <a:txBody>
                    <a:bodyPr/>
                    <a:lstStyle/>
                    <a:p>
                      <a:pPr algn="ctr" fontAlgn="b"/>
                      <a:r>
                        <a:rPr lang="en-US" sz="1400" b="1" u="none" strike="noStrike" dirty="0">
                          <a:solidFill>
                            <a:srgbClr val="000000"/>
                          </a:solidFill>
                          <a:effectLst/>
                        </a:rPr>
                        <a:t>Test ID</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User Story ID</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Test Case</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a:solidFill>
                            <a:srgbClr val="000000"/>
                          </a:solidFill>
                          <a:effectLst/>
                        </a:rPr>
                        <a:t>Current State</a:t>
                      </a:r>
                      <a:endParaRPr lang="en-US" sz="14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Test Data</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Steps To Follow</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1" u="none" strike="noStrike" dirty="0">
                          <a:solidFill>
                            <a:srgbClr val="000000"/>
                          </a:solidFill>
                          <a:effectLst/>
                        </a:rPr>
                        <a:t>Expected Results</a:t>
                      </a:r>
                      <a:endParaRPr lang="en-US"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745558882"/>
                  </a:ext>
                </a:extLst>
              </a:tr>
              <a:tr h="924278">
                <a:tc>
                  <a:txBody>
                    <a:bodyPr/>
                    <a:lstStyle/>
                    <a:p>
                      <a:pPr algn="ctr" fontAlgn="b"/>
                      <a:r>
                        <a:rPr lang="en-US" sz="1400" b="0" u="none" strike="noStrike" dirty="0">
                          <a:solidFill>
                            <a:srgbClr val="000000"/>
                          </a:solidFill>
                          <a:effectLst/>
                        </a:rPr>
                        <a:t>TS-30</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t"/>
                      <a:endParaRPr lang="en-US" sz="1400" b="0" u="none" strike="noStrike" dirty="0">
                        <a:solidFill>
                          <a:srgbClr val="000000"/>
                        </a:solidFill>
                        <a:effectLst/>
                      </a:endParaRPr>
                    </a:p>
                    <a:p>
                      <a:pPr algn="ctr" fontAlgn="t"/>
                      <a:endParaRPr lang="en-US" sz="1400" b="0" u="none" strike="noStrike" dirty="0">
                        <a:solidFill>
                          <a:srgbClr val="000000"/>
                        </a:solidFill>
                        <a:effectLst/>
                      </a:endParaRPr>
                    </a:p>
                    <a:p>
                      <a:pPr algn="ctr" fontAlgn="t"/>
                      <a:r>
                        <a:rPr lang="en-US" sz="1400" b="0" u="none" strike="noStrike" dirty="0">
                          <a:solidFill>
                            <a:srgbClr val="000000"/>
                          </a:solidFill>
                          <a:effectLst/>
                        </a:rPr>
                        <a:t>CURA – 30</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fontAlgn="b"/>
                      <a:r>
                        <a:rPr lang="en-US" sz="1400" b="0" u="none" strike="noStrike" dirty="0">
                          <a:solidFill>
                            <a:srgbClr val="000000"/>
                          </a:solidFill>
                          <a:effectLst/>
                        </a:rPr>
                        <a:t>Loading Appointment  Details Page</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Login Into The Application As a Patient</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Patients -&gt; Appointments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should be able to see his appoinment details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511547716"/>
                  </a:ext>
                </a:extLst>
              </a:tr>
              <a:tr h="924278">
                <a:tc>
                  <a:txBody>
                    <a:bodyPr/>
                    <a:lstStyle/>
                    <a:p>
                      <a:pPr algn="ctr" fontAlgn="b"/>
                      <a:r>
                        <a:rPr lang="en-US" sz="1400" b="0" u="none" strike="noStrike">
                          <a:solidFill>
                            <a:srgbClr val="000000"/>
                          </a:solidFill>
                          <a:effectLst/>
                        </a:rPr>
                        <a:t>TS-31</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CURA-31</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Uploading Patient Details Page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Login Into The Application As a Patient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Patients -&gt; Symptoms</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should be able to upload His previous Documents and symptoms details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731954512"/>
                  </a:ext>
                </a:extLst>
              </a:tr>
              <a:tr h="1153641">
                <a:tc>
                  <a:txBody>
                    <a:bodyPr/>
                    <a:lstStyle/>
                    <a:p>
                      <a:pPr algn="ctr" fontAlgn="b"/>
                      <a:r>
                        <a:rPr lang="en-US" sz="1400" b="0" u="none" strike="noStrike">
                          <a:solidFill>
                            <a:srgbClr val="000000"/>
                          </a:solidFill>
                          <a:effectLst/>
                        </a:rPr>
                        <a:t>TS-32</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CURA-33</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Loading Patient Test Sample Data Details Page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Login Into The Application As a Pathologist</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Email:- aabc@cura.com   </a:t>
                      </a:r>
                      <a:r>
                        <a:rPr lang="en-US" sz="1400" b="0" u="none" strike="noStrike" dirty="0" err="1">
                          <a:solidFill>
                            <a:srgbClr val="000000"/>
                          </a:solidFill>
                          <a:effectLst/>
                        </a:rPr>
                        <a:t>Pswd</a:t>
                      </a:r>
                      <a:r>
                        <a:rPr lang="en-US" sz="1400" b="0" u="none" strike="noStrike" dirty="0">
                          <a:solidFill>
                            <a:srgbClr val="000000"/>
                          </a:solidFill>
                          <a:effectLst/>
                        </a:rPr>
                        <a:t>:- </a:t>
                      </a:r>
                      <a:r>
                        <a:rPr lang="en-US" sz="1400" b="0" u="none" strike="noStrike" dirty="0" err="1">
                          <a:solidFill>
                            <a:srgbClr val="000000"/>
                          </a:solidFill>
                          <a:effectLst/>
                        </a:rPr>
                        <a:t>abc</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Pathologist -&gt; Sample Test Data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should be able to see all patients test data for examining</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640533794"/>
                  </a:ext>
                </a:extLst>
              </a:tr>
              <a:tr h="1153641">
                <a:tc>
                  <a:txBody>
                    <a:bodyPr/>
                    <a:lstStyle/>
                    <a:p>
                      <a:pPr algn="ctr" fontAlgn="b"/>
                      <a:r>
                        <a:rPr lang="en-US" sz="1400" b="0" u="none" strike="noStrike" dirty="0">
                          <a:solidFill>
                            <a:srgbClr val="000000"/>
                          </a:solidFill>
                          <a:effectLst/>
                        </a:rPr>
                        <a:t>TS-33</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CURA-37</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Uploading Patient Test Results Data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User Login Into The Application As a Pathologist</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Email:- aabc@cura.com   Pwd:- abc</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a:solidFill>
                            <a:srgbClr val="000000"/>
                          </a:solidFill>
                          <a:effectLst/>
                        </a:rPr>
                        <a:t>Pathologist -&gt; Test Results Data</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fontAlgn="b"/>
                      <a:r>
                        <a:rPr lang="en-US" sz="1400" b="0" u="none" strike="noStrike" dirty="0">
                          <a:solidFill>
                            <a:srgbClr val="000000"/>
                          </a:solidFill>
                          <a:effectLst/>
                        </a:rPr>
                        <a:t>User should be able to Upload patient test results before doctors appointment </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351263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812800" y="619761"/>
            <a:ext cx="9952074" cy="864821"/>
          </a:xfrm>
          <a:noFill/>
        </p:spPr>
        <p:txBody>
          <a:bodyPr>
            <a:normAutofit/>
          </a:bodyPr>
          <a:lstStyle/>
          <a:p>
            <a:pPr algn="ctr"/>
            <a:r>
              <a:rPr lang="en-US" sz="3600" dirty="0"/>
              <a:t>Stories Completed and Stories Not Complete</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3057948073"/>
              </p:ext>
            </p:extLst>
          </p:nvPr>
        </p:nvGraphicFramePr>
        <p:xfrm>
          <a:off x="1119962" y="2129741"/>
          <a:ext cx="8824652" cy="4175551"/>
        </p:xfrm>
        <a:graphic>
          <a:graphicData uri="http://schemas.openxmlformats.org/drawingml/2006/table">
            <a:tbl>
              <a:tblPr>
                <a:tableStyleId>{93296810-A885-4BE3-A3E7-6D5BEEA58F35}</a:tableStyleId>
              </a:tblPr>
              <a:tblGrid>
                <a:gridCol w="1462605">
                  <a:extLst>
                    <a:ext uri="{9D8B030D-6E8A-4147-A177-3AD203B41FA5}">
                      <a16:colId xmlns:a16="http://schemas.microsoft.com/office/drawing/2014/main" val="611363021"/>
                    </a:ext>
                  </a:extLst>
                </a:gridCol>
                <a:gridCol w="5096257">
                  <a:extLst>
                    <a:ext uri="{9D8B030D-6E8A-4147-A177-3AD203B41FA5}">
                      <a16:colId xmlns:a16="http://schemas.microsoft.com/office/drawing/2014/main" val="3141220176"/>
                    </a:ext>
                  </a:extLst>
                </a:gridCol>
                <a:gridCol w="1132895">
                  <a:extLst>
                    <a:ext uri="{9D8B030D-6E8A-4147-A177-3AD203B41FA5}">
                      <a16:colId xmlns:a16="http://schemas.microsoft.com/office/drawing/2014/main" val="2859450301"/>
                    </a:ext>
                  </a:extLst>
                </a:gridCol>
                <a:gridCol w="1132895">
                  <a:extLst>
                    <a:ext uri="{9D8B030D-6E8A-4147-A177-3AD203B41FA5}">
                      <a16:colId xmlns:a16="http://schemas.microsoft.com/office/drawing/2014/main" val="753185297"/>
                    </a:ext>
                  </a:extLst>
                </a:gridCol>
              </a:tblGrid>
              <a:tr h="523031">
                <a:tc>
                  <a:txBody>
                    <a:bodyPr/>
                    <a:lstStyle/>
                    <a:p>
                      <a:pPr algn="ctr"/>
                      <a:r>
                        <a:rPr lang="en-US" sz="1400" b="1" dirty="0">
                          <a:latin typeface="Times New Roman" panose="02020603050405020304" pitchFamily="18" charset="0"/>
                          <a:cs typeface="Times New Roman" panose="02020603050405020304" pitchFamily="18" charset="0"/>
                        </a:rPr>
                        <a:t>User Story Id</a:t>
                      </a:r>
                    </a:p>
                  </a:txBody>
                  <a:tcPr/>
                </a:tc>
                <a:tc>
                  <a:txBody>
                    <a:bodyPr/>
                    <a:lstStyle/>
                    <a:p>
                      <a:pPr algn="ctr"/>
                      <a:r>
                        <a:rPr lang="en-US" sz="1400" b="1" dirty="0">
                          <a:latin typeface="Times New Roman" panose="02020603050405020304" pitchFamily="18" charset="0"/>
                          <a:cs typeface="Times New Roman" panose="02020603050405020304" pitchFamily="18" charset="0"/>
                        </a:rPr>
                        <a:t>Summary</a:t>
                      </a:r>
                    </a:p>
                  </a:txBody>
                  <a:tcPr/>
                </a:tc>
                <a:tc>
                  <a:txBody>
                    <a:bodyPr/>
                    <a:lstStyle/>
                    <a:p>
                      <a:pPr algn="ctr"/>
                      <a:r>
                        <a:rPr lang="en-US" sz="1400" b="1" dirty="0">
                          <a:latin typeface="Times New Roman" panose="02020603050405020304" pitchFamily="18" charset="0"/>
                          <a:cs typeface="Times New Roman" panose="02020603050405020304" pitchFamily="18" charset="0"/>
                        </a:rPr>
                        <a:t>Story Points</a:t>
                      </a:r>
                    </a:p>
                    <a:p>
                      <a:pPr algn="ctr"/>
                      <a:r>
                        <a:rPr lang="en-US" sz="1400" b="1" dirty="0">
                          <a:latin typeface="Times New Roman" panose="02020603050405020304" pitchFamily="18" charset="0"/>
                          <a:cs typeface="Times New Roman" panose="02020603050405020304" pitchFamily="18" charset="0"/>
                        </a:rPr>
                        <a:t>Estimate</a:t>
                      </a:r>
                    </a:p>
                  </a:txBody>
                  <a:tcPr/>
                </a:tc>
                <a:tc>
                  <a:txBody>
                    <a:bodyPr/>
                    <a:lstStyle/>
                    <a:p>
                      <a:pPr algn="ctr"/>
                      <a:r>
                        <a:rPr lang="en-US" sz="1400" b="1" dirty="0">
                          <a:latin typeface="Times New Roman" panose="02020603050405020304" pitchFamily="18" charset="0"/>
                          <a:cs typeface="Times New Roman" panose="02020603050405020304" pitchFamily="18" charset="0"/>
                        </a:rPr>
                        <a:t>Status</a:t>
                      </a:r>
                    </a:p>
                  </a:txBody>
                  <a:tcPr/>
                </a:tc>
                <a:extLst>
                  <a:ext uri="{0D108BD9-81ED-4DB2-BD59-A6C34878D82A}">
                    <a16:rowId xmlns:a16="http://schemas.microsoft.com/office/drawing/2014/main" val="745558882"/>
                  </a:ext>
                </a:extLst>
              </a:tr>
              <a:tr h="583217">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 – 31</a:t>
                      </a:r>
                    </a:p>
                  </a:txBody>
                  <a:tcPr marL="6350" marR="6350" marT="6350" marB="0"/>
                </a:tc>
                <a:tc>
                  <a:txBody>
                    <a:bodyPr/>
                    <a:lstStyle/>
                    <a:p>
                      <a:pPr rtl="0" fontAlgn="ctr"/>
                      <a:r>
                        <a:rPr lang="en-US" sz="1400" b="0" dirty="0">
                          <a:effectLst/>
                          <a:latin typeface="Times New Roman" panose="02020603050405020304" pitchFamily="18" charset="0"/>
                          <a:cs typeface="Times New Roman" panose="02020603050405020304" pitchFamily="18" charset="0"/>
                        </a:rPr>
                        <a:t>As a Patient, I want to submit my symptoms/previous history documents in the portal for assessment so that I may receive a accurate determination .</a:t>
                      </a:r>
                    </a:p>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4</a:t>
                      </a:r>
                    </a:p>
                  </a:txBody>
                  <a:tcPr/>
                </a:tc>
                <a:tc>
                  <a:txBody>
                    <a:bodyPr/>
                    <a:lstStyle/>
                    <a:p>
                      <a:pPr algn="ctr"/>
                      <a:r>
                        <a:rPr lang="en-US" sz="1400" dirty="0">
                          <a:latin typeface="Times New Roman" panose="02020603050405020304" pitchFamily="18" charset="0"/>
                          <a:cs typeface="Times New Roman" panose="02020603050405020304" pitchFamily="18" charset="0"/>
                        </a:rPr>
                        <a:t>Completed</a:t>
                      </a:r>
                    </a:p>
                  </a:txBody>
                  <a:tcPr/>
                </a:tc>
                <a:extLst>
                  <a:ext uri="{0D108BD9-81ED-4DB2-BD59-A6C34878D82A}">
                    <a16:rowId xmlns:a16="http://schemas.microsoft.com/office/drawing/2014/main" val="1511547716"/>
                  </a:ext>
                </a:extLst>
              </a:tr>
              <a:tr h="957037">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 - 30</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Times New Roman" panose="02020603050405020304" pitchFamily="18" charset="0"/>
                          <a:ea typeface="+mn-ea"/>
                          <a:cs typeface="Times New Roman" panose="02020603050405020304" pitchFamily="18" charset="0"/>
                        </a:rPr>
                        <a:t>As a Patient,  I want to confirm whether my appointment with the doctor is set up or no so that I can have an idea about my appointment with doctor.</a:t>
                      </a:r>
                      <a:br>
                        <a:rPr lang="en-US" sz="1400" kern="1200" dirty="0">
                          <a:solidFill>
                            <a:schemeClr val="dk1"/>
                          </a:solidFill>
                          <a:latin typeface="Times New Roman" panose="02020603050405020304" pitchFamily="18" charset="0"/>
                          <a:ea typeface="+mn-ea"/>
                          <a:cs typeface="Times New Roman" panose="02020603050405020304" pitchFamily="18" charset="0"/>
                        </a:rPr>
                      </a:br>
                      <a:endParaRPr lang="en-US" sz="1400" kern="1200" dirty="0">
                        <a:solidFill>
                          <a:schemeClr val="dk1"/>
                        </a:solidFill>
                        <a:latin typeface="Times New Roman" panose="02020603050405020304" pitchFamily="18" charset="0"/>
                        <a:ea typeface="+mn-ea"/>
                        <a:cs typeface="Times New Roman" panose="02020603050405020304" pitchFamily="18" charset="0"/>
                      </a:endParaRPr>
                    </a:p>
                    <a:p>
                      <a:pPr algn="ctr" fontAlgn="t"/>
                      <a:br>
                        <a:rPr lang="en-US" sz="1400" b="0" i="0" u="none" strike="noStrike" dirty="0">
                          <a:solidFill>
                            <a:srgbClr val="000000"/>
                          </a:solidFill>
                          <a:effectLst/>
                          <a:latin typeface="Times New Roman" panose="02020603050405020304" pitchFamily="18" charset="0"/>
                          <a:cs typeface="Times New Roman" panose="02020603050405020304" pitchFamily="18" charset="0"/>
                        </a:rPr>
                      </a:b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Completed</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0533794"/>
                  </a:ext>
                </a:extLst>
              </a:tr>
              <a:tr h="590196">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 - 33</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As a Pathologist, I want to know whether samples of the patient are correctly entered or no, so that there is no confusion with patient's details with others.</a:t>
                      </a:r>
                    </a:p>
                    <a:p>
                      <a:pPr algn="ctr"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Completed</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4701776"/>
                  </a:ext>
                </a:extLst>
              </a:tr>
              <a:tr h="590196">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CURA-37</a:t>
                      </a:r>
                    </a:p>
                  </a:txBody>
                  <a:tcPr marL="6350" marR="6350" marT="6350"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cap="none" spc="0" dirty="0">
                          <a:solidFill>
                            <a:schemeClr val="tx1"/>
                          </a:solidFill>
                          <a:latin typeface="Times New Roman" panose="02020603050405020304" pitchFamily="18" charset="0"/>
                          <a:cs typeface="Times New Roman" panose="02020603050405020304" pitchFamily="18" charset="0"/>
                        </a:rPr>
                        <a:t>As a Pathologist I want to  upload patient test results in portal so that it will be easy to check report for Doctor before patient’s appointment .</a:t>
                      </a:r>
                    </a:p>
                    <a:p>
                      <a:pPr algn="ctr"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Completed</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26257816"/>
                  </a:ext>
                </a:extLst>
              </a:tr>
            </a:tbl>
          </a:graphicData>
        </a:graphic>
      </p:graphicFrame>
    </p:spTree>
    <p:extLst>
      <p:ext uri="{BB962C8B-B14F-4D97-AF65-F5344CB8AC3E}">
        <p14:creationId xmlns:p14="http://schemas.microsoft.com/office/powerpoint/2010/main" val="2434996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38">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0">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7">
            <a:extLst>
              <a:ext uri="{FF2B5EF4-FFF2-40B4-BE49-F238E27FC236}">
                <a16:creationId xmlns:a16="http://schemas.microsoft.com/office/drawing/2014/main" id="{D14C8837-88F6-E55C-8396-60291048568B}"/>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METRICS</a:t>
            </a:r>
          </a:p>
        </p:txBody>
      </p:sp>
      <p:sp useBgFill="1">
        <p:nvSpPr>
          <p:cNvPr id="49" name="Rectangle 42">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Sync">
            <a:extLst>
              <a:ext uri="{FF2B5EF4-FFF2-40B4-BE49-F238E27FC236}">
                <a16:creationId xmlns:a16="http://schemas.microsoft.com/office/drawing/2014/main" id="{A1580BD3-BC9D-A80A-4151-80CE5B4D55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987" y="1566474"/>
            <a:ext cx="3718563" cy="3718563"/>
          </a:xfrm>
          <a:prstGeom prst="rect">
            <a:avLst/>
          </a:prstGeom>
        </p:spPr>
      </p:pic>
      <p:sp>
        <p:nvSpPr>
          <p:cNvPr id="50" name="Rectangle 44">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30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001E566-379E-C949-4274-BF26E50E773B}"/>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endParaRPr lang="en-US" sz="3600" kern="1200" dirty="0">
              <a:solidFill>
                <a:srgbClr val="FFFFFF"/>
              </a:solidFill>
              <a:latin typeface="+mj-lt"/>
              <a:ea typeface="+mj-ea"/>
              <a:cs typeface="+mj-cs"/>
            </a:endParaRPr>
          </a:p>
          <a:p>
            <a:pPr algn="ctr">
              <a:lnSpc>
                <a:spcPct val="90000"/>
              </a:lnSpc>
              <a:spcBef>
                <a:spcPct val="0"/>
              </a:spcBef>
              <a:spcAft>
                <a:spcPts val="600"/>
              </a:spcAft>
            </a:pPr>
            <a:r>
              <a:rPr lang="en-US" sz="3600" kern="1200" dirty="0">
                <a:solidFill>
                  <a:schemeClr val="tx2"/>
                </a:solidFill>
                <a:latin typeface="+mj-lt"/>
                <a:ea typeface="+mj-ea"/>
                <a:cs typeface="+mj-cs"/>
              </a:rPr>
              <a:t>Team Velocity</a:t>
            </a:r>
          </a:p>
        </p:txBody>
      </p:sp>
      <p:graphicFrame>
        <p:nvGraphicFramePr>
          <p:cNvPr id="2" name="Chart 1">
            <a:extLst>
              <a:ext uri="{FF2B5EF4-FFF2-40B4-BE49-F238E27FC236}">
                <a16:creationId xmlns:a16="http://schemas.microsoft.com/office/drawing/2014/main" id="{6C59C2D9-205A-9827-8D33-0121464A3FEB}"/>
              </a:ext>
            </a:extLst>
          </p:cNvPr>
          <p:cNvGraphicFramePr>
            <a:graphicFrameLocks/>
          </p:cNvGraphicFramePr>
          <p:nvPr>
            <p:extLst>
              <p:ext uri="{D42A27DB-BD31-4B8C-83A1-F6EECF244321}">
                <p14:modId xmlns:p14="http://schemas.microsoft.com/office/powerpoint/2010/main" val="2616631480"/>
              </p:ext>
            </p:extLst>
          </p:nvPr>
        </p:nvGraphicFramePr>
        <p:xfrm>
          <a:off x="4590176"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9810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2855A2-5F4F-A5F9-BB59-2CFA5ED8A3A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chemeClr val="tx2"/>
                </a:solidFill>
                <a:latin typeface="+mj-lt"/>
                <a:ea typeface="+mj-ea"/>
                <a:cs typeface="+mj-cs"/>
              </a:rPr>
              <a:t>Burndown chart</a:t>
            </a:r>
          </a:p>
          <a:p>
            <a:pPr algn="ctr">
              <a:lnSpc>
                <a:spcPct val="90000"/>
              </a:lnSpc>
              <a:spcBef>
                <a:spcPct val="0"/>
              </a:spcBef>
              <a:spcAft>
                <a:spcPts val="600"/>
              </a:spcAft>
            </a:pPr>
            <a:endParaRPr lang="en-US" sz="3600" kern="1200" dirty="0">
              <a:solidFill>
                <a:srgbClr val="FFFFFF"/>
              </a:solidFill>
              <a:latin typeface="+mj-lt"/>
              <a:ea typeface="+mj-ea"/>
              <a:cs typeface="+mj-cs"/>
            </a:endParaRPr>
          </a:p>
        </p:txBody>
      </p:sp>
      <p:graphicFrame>
        <p:nvGraphicFramePr>
          <p:cNvPr id="3" name="Chart 2">
            <a:extLst>
              <a:ext uri="{FF2B5EF4-FFF2-40B4-BE49-F238E27FC236}">
                <a16:creationId xmlns:a16="http://schemas.microsoft.com/office/drawing/2014/main" id="{F4FBE578-575E-9337-6509-514F733688CF}"/>
              </a:ext>
            </a:extLst>
          </p:cNvPr>
          <p:cNvGraphicFramePr>
            <a:graphicFrameLocks/>
          </p:cNvGraphicFramePr>
          <p:nvPr>
            <p:extLst>
              <p:ext uri="{D42A27DB-BD31-4B8C-83A1-F6EECF244321}">
                <p14:modId xmlns:p14="http://schemas.microsoft.com/office/powerpoint/2010/main" val="3694831915"/>
              </p:ext>
            </p:extLst>
          </p:nvPr>
        </p:nvGraphicFramePr>
        <p:xfrm>
          <a:off x="3716323" y="1417740"/>
          <a:ext cx="8086987" cy="40267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5398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2855A2-5F4F-A5F9-BB59-2CFA5ED8A3AD}"/>
              </a:ext>
            </a:extLst>
          </p:cNvPr>
          <p:cNvSpPr txBox="1"/>
          <p:nvPr/>
        </p:nvSpPr>
        <p:spPr>
          <a:xfrm>
            <a:off x="375920" y="1788160"/>
            <a:ext cx="3281680" cy="2726363"/>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dirty="0">
                <a:solidFill>
                  <a:schemeClr val="tx2"/>
                </a:solidFill>
                <a:latin typeface="+mj-lt"/>
                <a:ea typeface="+mj-ea"/>
                <a:cs typeface="+mj-cs"/>
              </a:rPr>
              <a:t>COMMITTED/ COMPLETED </a:t>
            </a:r>
          </a:p>
          <a:p>
            <a:pPr algn="ctr">
              <a:lnSpc>
                <a:spcPct val="90000"/>
              </a:lnSpc>
              <a:spcBef>
                <a:spcPct val="0"/>
              </a:spcBef>
              <a:spcAft>
                <a:spcPts val="600"/>
              </a:spcAft>
            </a:pPr>
            <a:r>
              <a:rPr lang="en-US" sz="3300" kern="1200" dirty="0">
                <a:solidFill>
                  <a:schemeClr val="tx2"/>
                </a:solidFill>
                <a:latin typeface="+mj-lt"/>
                <a:ea typeface="+mj-ea"/>
                <a:cs typeface="+mj-cs"/>
              </a:rPr>
              <a:t>RATIO</a:t>
            </a:r>
          </a:p>
        </p:txBody>
      </p:sp>
      <p:graphicFrame>
        <p:nvGraphicFramePr>
          <p:cNvPr id="2" name="Chart 1">
            <a:extLst>
              <a:ext uri="{FF2B5EF4-FFF2-40B4-BE49-F238E27FC236}">
                <a16:creationId xmlns:a16="http://schemas.microsoft.com/office/drawing/2014/main" id="{A98D9344-C330-485F-E8B8-0AC5219AED57}"/>
              </a:ext>
            </a:extLst>
          </p:cNvPr>
          <p:cNvGraphicFramePr>
            <a:graphicFrameLocks/>
          </p:cNvGraphicFramePr>
          <p:nvPr>
            <p:extLst>
              <p:ext uri="{D42A27DB-BD31-4B8C-83A1-F6EECF244321}">
                <p14:modId xmlns:p14="http://schemas.microsoft.com/office/powerpoint/2010/main" val="950017842"/>
              </p:ext>
            </p:extLst>
          </p:nvPr>
        </p:nvGraphicFramePr>
        <p:xfrm>
          <a:off x="4133850" y="1674149"/>
          <a:ext cx="6450639" cy="35097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1464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A2CC-D8FB-D139-DA37-A6B2BAF5913A}"/>
              </a:ext>
            </a:extLst>
          </p:cNvPr>
          <p:cNvSpPr>
            <a:spLocks noGrp="1"/>
          </p:cNvSpPr>
          <p:nvPr>
            <p:ph type="title"/>
          </p:nvPr>
        </p:nvSpPr>
        <p:spPr/>
        <p:txBody>
          <a:bodyPr/>
          <a:lstStyle/>
          <a:p>
            <a:r>
              <a:rPr lang="en-IN" dirty="0"/>
              <a:t>What went well??</a:t>
            </a:r>
            <a:endParaRPr lang="en-US" dirty="0"/>
          </a:p>
        </p:txBody>
      </p:sp>
      <p:sp>
        <p:nvSpPr>
          <p:cNvPr id="3" name="Content Placeholder 2">
            <a:extLst>
              <a:ext uri="{FF2B5EF4-FFF2-40B4-BE49-F238E27FC236}">
                <a16:creationId xmlns:a16="http://schemas.microsoft.com/office/drawing/2014/main" id="{4D031785-B7F2-121D-CA89-1AEFD98671BB}"/>
              </a:ext>
            </a:extLst>
          </p:cNvPr>
          <p:cNvSpPr>
            <a:spLocks noGrp="1"/>
          </p:cNvSpPr>
          <p:nvPr>
            <p:ph idx="1"/>
          </p:nvPr>
        </p:nvSpPr>
        <p:spPr/>
        <p:txBody>
          <a:bodyPr/>
          <a:lstStyle/>
          <a:p>
            <a:endParaRPr lang="en-US" dirty="0"/>
          </a:p>
          <a:p>
            <a:pPr indent="-182880">
              <a:buFont typeface="Arial" panose="020B0604020202020204" pitchFamily="34" charset="0"/>
              <a:buChar char="•"/>
            </a:pPr>
            <a:r>
              <a:rPr lang="en-US" dirty="0"/>
              <a:t>T</a:t>
            </a:r>
            <a:r>
              <a:rPr lang="en-US" dirty="0">
                <a:effectLst/>
              </a:rPr>
              <a:t>eam productivity is improved. </a:t>
            </a:r>
          </a:p>
          <a:p>
            <a:pPr indent="-182880">
              <a:buFont typeface="Arial" panose="020B0604020202020204" pitchFamily="34" charset="0"/>
              <a:buChar char="•"/>
            </a:pPr>
            <a:r>
              <a:rPr lang="en-US" dirty="0">
                <a:effectLst/>
              </a:rPr>
              <a:t>Improved communication among the team members. </a:t>
            </a:r>
          </a:p>
          <a:p>
            <a:pPr indent="-182880">
              <a:buFont typeface="Arial" panose="020B0604020202020204" pitchFamily="34" charset="0"/>
              <a:buChar char="•"/>
            </a:pPr>
            <a:r>
              <a:rPr lang="en-US" dirty="0">
                <a:effectLst/>
              </a:rPr>
              <a:t>Time Management is efficient. </a:t>
            </a:r>
          </a:p>
          <a:p>
            <a:pPr indent="-182880">
              <a:buFont typeface="Arial" panose="020B0604020202020204" pitchFamily="34" charset="0"/>
              <a:buChar char="•"/>
            </a:pPr>
            <a:r>
              <a:rPr lang="en-US" dirty="0"/>
              <a:t>Each team member understood their role and performed well in their   allocated tasks</a:t>
            </a:r>
          </a:p>
          <a:p>
            <a:endParaRPr lang="en-US" dirty="0"/>
          </a:p>
        </p:txBody>
      </p:sp>
    </p:spTree>
    <p:extLst>
      <p:ext uri="{BB962C8B-B14F-4D97-AF65-F5344CB8AC3E}">
        <p14:creationId xmlns:p14="http://schemas.microsoft.com/office/powerpoint/2010/main" val="325798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3A52-B234-1140-EA16-CE07202FCC0C}"/>
              </a:ext>
            </a:extLst>
          </p:cNvPr>
          <p:cNvSpPr>
            <a:spLocks noGrp="1"/>
          </p:cNvSpPr>
          <p:nvPr>
            <p:ph type="title"/>
          </p:nvPr>
        </p:nvSpPr>
        <p:spPr>
          <a:xfrm>
            <a:off x="1237297" y="1056640"/>
            <a:ext cx="9692640" cy="1325562"/>
          </a:xfrm>
        </p:spPr>
        <p:txBody>
          <a:bodyPr>
            <a:normAutofit/>
          </a:bodyPr>
          <a:lstStyle/>
          <a:p>
            <a:r>
              <a:rPr lang="en-IN" dirty="0"/>
              <a:t>What didn’t go well??</a:t>
            </a:r>
            <a:br>
              <a:rPr lang="en-IN" dirty="0"/>
            </a:br>
            <a:endParaRPr lang="en-US" dirty="0"/>
          </a:p>
        </p:txBody>
      </p:sp>
      <p:graphicFrame>
        <p:nvGraphicFramePr>
          <p:cNvPr id="5" name="Content Placeholder 2">
            <a:extLst>
              <a:ext uri="{FF2B5EF4-FFF2-40B4-BE49-F238E27FC236}">
                <a16:creationId xmlns:a16="http://schemas.microsoft.com/office/drawing/2014/main" id="{E4FCC428-AD06-9CEF-1E87-4AE3CB76DF63}"/>
              </a:ext>
            </a:extLst>
          </p:cNvPr>
          <p:cNvGraphicFramePr>
            <a:graphicFrameLocks noGrp="1"/>
          </p:cNvGraphicFramePr>
          <p:nvPr>
            <p:ph idx="1"/>
            <p:extLst>
              <p:ext uri="{D42A27DB-BD31-4B8C-83A1-F6EECF244321}">
                <p14:modId xmlns:p14="http://schemas.microsoft.com/office/powerpoint/2010/main" val="344232479"/>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047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87BE-7A44-8D94-C884-1CACF015B645}"/>
              </a:ext>
            </a:extLst>
          </p:cNvPr>
          <p:cNvSpPr>
            <a:spLocks noGrp="1"/>
          </p:cNvSpPr>
          <p:nvPr>
            <p:ph type="title"/>
          </p:nvPr>
        </p:nvSpPr>
        <p:spPr>
          <a:xfrm>
            <a:off x="1708186" y="953589"/>
            <a:ext cx="9692640" cy="1325562"/>
          </a:xfrm>
        </p:spPr>
        <p:txBody>
          <a:bodyPr>
            <a:normAutofit/>
          </a:bodyPr>
          <a:lstStyle/>
          <a:p>
            <a:r>
              <a:rPr lang="en-US" dirty="0">
                <a:effectLst/>
                <a:latin typeface="TimesNewRomanPSMT"/>
              </a:rPr>
              <a:t>What needs improvement? </a:t>
            </a:r>
            <a:br>
              <a:rPr lang="en-US" dirty="0">
                <a:effectLst/>
              </a:rPr>
            </a:br>
            <a:endParaRPr lang="en-US" dirty="0"/>
          </a:p>
        </p:txBody>
      </p:sp>
      <p:graphicFrame>
        <p:nvGraphicFramePr>
          <p:cNvPr id="5" name="Content Placeholder 2">
            <a:extLst>
              <a:ext uri="{FF2B5EF4-FFF2-40B4-BE49-F238E27FC236}">
                <a16:creationId xmlns:a16="http://schemas.microsoft.com/office/drawing/2014/main" id="{83E43764-34DD-2FA0-FCC8-61120E3ED54E}"/>
              </a:ext>
            </a:extLst>
          </p:cNvPr>
          <p:cNvGraphicFramePr>
            <a:graphicFrameLocks noGrp="1"/>
          </p:cNvGraphicFramePr>
          <p:nvPr>
            <p:ph idx="1"/>
            <p:extLst>
              <p:ext uri="{D42A27DB-BD31-4B8C-83A1-F6EECF244321}">
                <p14:modId xmlns:p14="http://schemas.microsoft.com/office/powerpoint/2010/main" val="633695175"/>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3505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345C6B-3628-67AA-11C9-A76BF4E3469C}"/>
              </a:ext>
            </a:extLst>
          </p:cNvPr>
          <p:cNvSpPr>
            <a:spLocks noGrp="1"/>
          </p:cNvSpPr>
          <p:nvPr>
            <p:ph type="title"/>
          </p:nvPr>
        </p:nvSpPr>
        <p:spPr>
          <a:xfrm>
            <a:off x="812800" y="619761"/>
            <a:ext cx="9952074" cy="864821"/>
          </a:xfrm>
          <a:noFill/>
        </p:spPr>
        <p:txBody>
          <a:bodyPr>
            <a:normAutofit/>
          </a:bodyPr>
          <a:lstStyle/>
          <a:p>
            <a:pPr algn="ctr"/>
            <a:r>
              <a:rPr lang="en-US" sz="3600" dirty="0"/>
              <a:t>Stories Planned and Committed for Sprint 7</a:t>
            </a:r>
          </a:p>
        </p:txBody>
      </p:sp>
      <p:graphicFrame>
        <p:nvGraphicFramePr>
          <p:cNvPr id="2" name="Table 2">
            <a:extLst>
              <a:ext uri="{FF2B5EF4-FFF2-40B4-BE49-F238E27FC236}">
                <a16:creationId xmlns:a16="http://schemas.microsoft.com/office/drawing/2014/main" id="{9539986A-96D2-8072-75D1-D56D334D0D61}"/>
              </a:ext>
            </a:extLst>
          </p:cNvPr>
          <p:cNvGraphicFramePr>
            <a:graphicFrameLocks noGrp="1"/>
          </p:cNvGraphicFramePr>
          <p:nvPr>
            <p:extLst>
              <p:ext uri="{D42A27DB-BD31-4B8C-83A1-F6EECF244321}">
                <p14:modId xmlns:p14="http://schemas.microsoft.com/office/powerpoint/2010/main" val="4135367372"/>
              </p:ext>
            </p:extLst>
          </p:nvPr>
        </p:nvGraphicFramePr>
        <p:xfrm>
          <a:off x="1119962" y="2129741"/>
          <a:ext cx="8171730" cy="3512570"/>
        </p:xfrm>
        <a:graphic>
          <a:graphicData uri="http://schemas.openxmlformats.org/drawingml/2006/table">
            <a:tbl>
              <a:tblPr>
                <a:tableStyleId>{93296810-A885-4BE3-A3E7-6D5BEEA58F35}</a:tableStyleId>
              </a:tblPr>
              <a:tblGrid>
                <a:gridCol w="1553873">
                  <a:extLst>
                    <a:ext uri="{9D8B030D-6E8A-4147-A177-3AD203B41FA5}">
                      <a16:colId xmlns:a16="http://schemas.microsoft.com/office/drawing/2014/main" val="611363021"/>
                    </a:ext>
                  </a:extLst>
                </a:gridCol>
                <a:gridCol w="5414268">
                  <a:extLst>
                    <a:ext uri="{9D8B030D-6E8A-4147-A177-3AD203B41FA5}">
                      <a16:colId xmlns:a16="http://schemas.microsoft.com/office/drawing/2014/main" val="3141220176"/>
                    </a:ext>
                  </a:extLst>
                </a:gridCol>
                <a:gridCol w="1203589">
                  <a:extLst>
                    <a:ext uri="{9D8B030D-6E8A-4147-A177-3AD203B41FA5}">
                      <a16:colId xmlns:a16="http://schemas.microsoft.com/office/drawing/2014/main" val="753185297"/>
                    </a:ext>
                  </a:extLst>
                </a:gridCol>
              </a:tblGrid>
              <a:tr h="606779">
                <a:tc>
                  <a:txBody>
                    <a:bodyPr/>
                    <a:lstStyle/>
                    <a:p>
                      <a:pPr algn="ctr"/>
                      <a:r>
                        <a:rPr lang="en-US" sz="1400" b="1" dirty="0">
                          <a:latin typeface="Times New Roman" panose="02020603050405020304" pitchFamily="18" charset="0"/>
                          <a:cs typeface="Times New Roman" panose="02020603050405020304" pitchFamily="18" charset="0"/>
                        </a:rPr>
                        <a:t>User Story Id</a:t>
                      </a:r>
                    </a:p>
                  </a:txBody>
                  <a:tcPr/>
                </a:tc>
                <a:tc>
                  <a:txBody>
                    <a:bodyPr/>
                    <a:lstStyle/>
                    <a:p>
                      <a:pPr algn="ctr"/>
                      <a:r>
                        <a:rPr lang="en-US" sz="1400" b="1" dirty="0">
                          <a:latin typeface="Times New Roman" panose="02020603050405020304" pitchFamily="18" charset="0"/>
                          <a:cs typeface="Times New Roman" panose="02020603050405020304" pitchFamily="18" charset="0"/>
                        </a:rPr>
                        <a:t>Summary</a:t>
                      </a:r>
                    </a:p>
                  </a:txBody>
                  <a:tcPr/>
                </a:tc>
                <a:tc>
                  <a:txBody>
                    <a:bodyPr/>
                    <a:lstStyle/>
                    <a:p>
                      <a:pPr algn="ctr"/>
                      <a:r>
                        <a:rPr lang="en-US" sz="1400" b="1" dirty="0">
                          <a:latin typeface="Times New Roman" panose="02020603050405020304" pitchFamily="18" charset="0"/>
                          <a:cs typeface="Times New Roman" panose="02020603050405020304" pitchFamily="18" charset="0"/>
                        </a:rPr>
                        <a:t>Status</a:t>
                      </a:r>
                    </a:p>
                  </a:txBody>
                  <a:tcPr/>
                </a:tc>
                <a:extLst>
                  <a:ext uri="{0D108BD9-81ED-4DB2-BD59-A6C34878D82A}">
                    <a16:rowId xmlns:a16="http://schemas.microsoft.com/office/drawing/2014/main" val="745558882"/>
                  </a:ext>
                </a:extLst>
              </a:tr>
              <a:tr h="676603">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CURA-29</a:t>
                      </a: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As a Doctor, I want to see my particulars/schedule/profile on the application so that I can plan my duties at hospital . </a:t>
                      </a:r>
                    </a:p>
                    <a:p>
                      <a:pPr algn="just"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algn="ctr"/>
                      <a:r>
                        <a:rPr lang="en-US" sz="1400" dirty="0">
                          <a:latin typeface="Times New Roman" panose="02020603050405020304" pitchFamily="18" charset="0"/>
                          <a:cs typeface="Times New Roman" panose="02020603050405020304" pitchFamily="18" charset="0"/>
                        </a:rPr>
                        <a:t>To-do</a:t>
                      </a:r>
                    </a:p>
                  </a:txBody>
                  <a:tcPr/>
                </a:tc>
                <a:extLst>
                  <a:ext uri="{0D108BD9-81ED-4DB2-BD59-A6C34878D82A}">
                    <a16:rowId xmlns:a16="http://schemas.microsoft.com/office/drawing/2014/main" val="1511547716"/>
                  </a:ext>
                </a:extLst>
              </a:tr>
              <a:tr h="711837">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CURA-34</a:t>
                      </a:r>
                    </a:p>
                    <a:p>
                      <a:pPr algn="ctr"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As an Admin, I want to navigate to doctor/staff/nurse section to check the log-in time so that I can verify whether every doctor/nurse/staff is attending the hospital on time.</a:t>
                      </a:r>
                    </a:p>
                    <a:p>
                      <a:pPr marL="0" marR="0" lvl="0" indent="0" algn="ctr" defTabSz="914400" rtl="0" eaLnBrk="1" fontAlgn="t" latinLnBrk="0" hangingPunct="1">
                        <a:lnSpc>
                          <a:spcPct val="100000"/>
                        </a:lnSpc>
                        <a:spcBef>
                          <a:spcPts val="0"/>
                        </a:spcBef>
                        <a:spcAft>
                          <a:spcPts val="0"/>
                        </a:spcAft>
                        <a:buClrTx/>
                        <a:buSzTx/>
                        <a:buFontTx/>
                        <a:buNone/>
                        <a:tabLst/>
                        <a:defRPr/>
                      </a:pP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To-do</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0533794"/>
                  </a:ext>
                </a:extLst>
              </a:tr>
              <a:tr h="684699">
                <a:tc>
                  <a:txBody>
                    <a:bodyPr/>
                    <a:lstStyle/>
                    <a:p>
                      <a:pPr algn="ctr"/>
                      <a:r>
                        <a:rPr lang="en-US" sz="1400" dirty="0">
                          <a:latin typeface="Times New Roman" panose="02020603050405020304" pitchFamily="18" charset="0"/>
                          <a:cs typeface="Times New Roman" panose="02020603050405020304" pitchFamily="18" charset="0"/>
                        </a:rPr>
                        <a:t>CURA-39</a:t>
                      </a: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As a nurse, I want to </a:t>
                      </a:r>
                      <a:r>
                        <a:rPr lang="en-US" sz="14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see the prescriptions given by the doctor to the patients through the nurse portal.</a:t>
                      </a: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To-do</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34701776"/>
                  </a:ext>
                </a:extLst>
              </a:tr>
              <a:tr h="684699">
                <a:tc>
                  <a:txBody>
                    <a:bodyPr/>
                    <a:lstStyle/>
                    <a:p>
                      <a:pPr algn="ctr" fontAlgn="t"/>
                      <a:r>
                        <a:rPr lang="en-US" sz="1400" b="0" i="0" u="none" strike="noStrike" dirty="0">
                          <a:solidFill>
                            <a:srgbClr val="000000"/>
                          </a:solidFill>
                          <a:effectLst/>
                          <a:latin typeface="Times New Roman" panose="02020603050405020304" pitchFamily="18" charset="0"/>
                          <a:cs typeface="Times New Roman" panose="02020603050405020304" pitchFamily="18" charset="0"/>
                        </a:rPr>
                        <a:t>CURA-32</a:t>
                      </a:r>
                    </a:p>
                  </a:txBody>
                  <a:tcPr marL="6350" marR="6350" marT="6350" marB="0"/>
                </a:tc>
                <a:tc>
                  <a:txBody>
                    <a:bodyPr/>
                    <a:lstStyle/>
                    <a:p>
                      <a:pPr marL="0" marR="0" lvl="0" indent="0" algn="just" defTabSz="914400" rtl="0" eaLnBrk="1" fontAlgn="t"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As an Inventor, I want to know whether the supplies are as per the requirement or no,  so that I can re-stock them.</a:t>
                      </a:r>
                    </a:p>
                    <a:p>
                      <a:pPr algn="ctr" fontAlgn="t"/>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To-do</a:t>
                      </a:r>
                    </a:p>
                    <a:p>
                      <a:pPr algn="ct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26257816"/>
                  </a:ext>
                </a:extLst>
              </a:tr>
            </a:tbl>
          </a:graphicData>
        </a:graphic>
      </p:graphicFrame>
    </p:spTree>
    <p:extLst>
      <p:ext uri="{BB962C8B-B14F-4D97-AF65-F5344CB8AC3E}">
        <p14:creationId xmlns:p14="http://schemas.microsoft.com/office/powerpoint/2010/main" val="3695672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p:txBody>
          <a:bodyPr/>
          <a:lstStyle/>
          <a:p>
            <a:r>
              <a:rPr lang="en-US" dirty="0"/>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2"/>
          <a:srcRect t="12468" b="12468"/>
          <a:stretch/>
        </p:blipFill>
        <p:spPr>
          <a:xfrm>
            <a:off x="1439555" y="2912593"/>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p:txBody>
          <a:bodyPr/>
          <a:lstStyle/>
          <a:p>
            <a:r>
              <a:rPr lang="en-US"/>
              <a:t>SAI TEJA KORIBILLI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233181" y="5474697"/>
            <a:ext cx="2258260" cy="554728"/>
          </a:xfrm>
        </p:spPr>
        <p:txBody>
          <a:bodyPr/>
          <a:lstStyle/>
          <a:p>
            <a:r>
              <a:rPr lang="en-US"/>
              <a:t>SCRUM MASTER</a:t>
            </a:r>
          </a:p>
          <a:p>
            <a:r>
              <a:rPr lang="en-US"/>
              <a:t>DATA BASE ADMINISTRATOR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t="12500" b="12500"/>
          <a:stretch/>
        </p:blipFill>
        <p:spPr>
          <a:xfrm>
            <a:off x="3820952" y="2886073"/>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p:txBody>
          <a:bodyPr/>
          <a:lstStyle/>
          <a:p>
            <a:r>
              <a:rPr lang="en-US"/>
              <a:t>BINDU VALISETTY</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p:txBody>
          <a:bodyPr/>
          <a:lstStyle/>
          <a:p>
            <a:r>
              <a:rPr lang="en-US"/>
              <a:t>UI/UX DEVELOPER</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a:blip r:embed="rId4"/>
          <a:srcRect t="10000" b="10000"/>
          <a:stretch/>
        </p:blipFill>
        <p:spPr>
          <a:xfrm>
            <a:off x="6305061" y="2886072"/>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p:txBody>
          <a:bodyPr/>
          <a:lstStyle/>
          <a:p>
            <a:r>
              <a:rPr lang="en-US"/>
              <a:t>KULDEEP KALUVALA</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p:txBody>
          <a:bodyPr/>
          <a:lstStyle/>
          <a:p>
            <a:r>
              <a:rPr lang="en-US"/>
              <a:t>DEVELOPER</a:t>
            </a:r>
          </a:p>
        </p:txBody>
      </p:sp>
      <p:pic>
        <p:nvPicPr>
          <p:cNvPr id="22" name="Picture Placeholder 21" descr="A picture containing person, clothing&#10;&#10;Description automatically generated">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5"/>
          <a:srcRect t="11111" b="11111"/>
          <a:stretch/>
        </p:blipFill>
        <p:spPr>
          <a:prstGeom prst="rect">
            <a:avLst/>
          </a:prstGeom>
          <a:ln w="88900" cap="sq" cmpd="thickThin">
            <a:solidFill>
              <a:srgbClr val="000000"/>
            </a:solidFill>
            <a:prstDash val="solid"/>
            <a:miter lim="800000"/>
          </a:ln>
          <a:effectLst>
            <a:innerShdw blurRad="76200">
              <a:srgbClr val="000000"/>
            </a:innerShdw>
          </a:effectLst>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p:txBody>
          <a:bodyPr/>
          <a:lstStyle/>
          <a:p>
            <a:r>
              <a:rPr lang="en-US"/>
              <a:t>MOUNIKA THALLA</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p:txBody>
          <a:bodyPr/>
          <a:lstStyle/>
          <a:p>
            <a:r>
              <a:rPr lang="en-US"/>
              <a:t>PROJECT MANAGER</a:t>
            </a:r>
          </a:p>
        </p:txBody>
      </p:sp>
    </p:spTree>
    <p:extLst>
      <p:ext uri="{BB962C8B-B14F-4D97-AF65-F5344CB8AC3E}">
        <p14:creationId xmlns:p14="http://schemas.microsoft.com/office/powerpoint/2010/main" val="2619301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942E14E0-E6CB-444C-97C0-D67DA9F4D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6" name="Picture 3" descr="Computer script on a screen">
            <a:extLst>
              <a:ext uri="{FF2B5EF4-FFF2-40B4-BE49-F238E27FC236}">
                <a16:creationId xmlns:a16="http://schemas.microsoft.com/office/drawing/2014/main" id="{E8E09374-2660-6D0A-2DA8-746A2BA5247A}"/>
              </a:ext>
            </a:extLst>
          </p:cNvPr>
          <p:cNvPicPr>
            <a:picLocks noChangeAspect="1"/>
          </p:cNvPicPr>
          <p:nvPr/>
        </p:nvPicPr>
        <p:blipFill rotWithShape="1">
          <a:blip r:embed="rId2">
            <a:grayscl/>
          </a:blip>
          <a:srcRect r="-1" b="1149"/>
          <a:stretch/>
        </p:blipFill>
        <p:spPr>
          <a:xfrm>
            <a:off x="899160" y="-206828"/>
            <a:ext cx="10393680" cy="6858000"/>
          </a:xfrm>
          <a:prstGeom prst="rect">
            <a:avLst/>
          </a:prstGeom>
        </p:spPr>
      </p:pic>
      <p:sp>
        <p:nvSpPr>
          <p:cNvPr id="12" name="Rectangle 11">
            <a:extLst>
              <a:ext uri="{FF2B5EF4-FFF2-40B4-BE49-F238E27FC236}">
                <a16:creationId xmlns:a16="http://schemas.microsoft.com/office/drawing/2014/main" id="{B37D29E2-7609-4210-93A1-BFB7944C0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chemeClr val="accent2">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B02B529-17A8-ABE9-0D06-19EE3D139A2E}"/>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Application Screenshots</a:t>
            </a:r>
          </a:p>
        </p:txBody>
      </p:sp>
      <p:sp>
        <p:nvSpPr>
          <p:cNvPr id="14" name="Rectangle 13">
            <a:extLst>
              <a:ext uri="{FF2B5EF4-FFF2-40B4-BE49-F238E27FC236}">
                <a16:creationId xmlns:a16="http://schemas.microsoft.com/office/drawing/2014/main" id="{363B6ECA-5FD8-454D-ABC3-C4ACC15AF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cxnSp>
        <p:nvCxnSpPr>
          <p:cNvPr id="16" name="Straight Connector 15">
            <a:extLst>
              <a:ext uri="{FF2B5EF4-FFF2-40B4-BE49-F238E27FC236}">
                <a16:creationId xmlns:a16="http://schemas.microsoft.com/office/drawing/2014/main" id="{0887B8F6-F933-4DC0-BBB7-EE99DB8AA4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594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99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961786" y="758952"/>
            <a:ext cx="6271117" cy="4041648"/>
          </a:xfrm>
        </p:spPr>
        <p:txBody>
          <a:bodyPr vert="horz" lIns="91440" tIns="45720" rIns="91440" bIns="45720" rtlCol="0" anchor="b">
            <a:normAutofit/>
          </a:bodyPr>
          <a:lstStyle/>
          <a:p>
            <a:pPr algn="l">
              <a:lnSpc>
                <a:spcPct val="85000"/>
              </a:lnSpc>
            </a:pPr>
            <a:r>
              <a:rPr lang="en-US" sz="7200" spc="-50"/>
              <a:t>Home Page</a:t>
            </a:r>
          </a:p>
        </p:txBody>
      </p:sp>
      <p:pic>
        <p:nvPicPr>
          <p:cNvPr id="3" name="Picture 2">
            <a:extLst>
              <a:ext uri="{FF2B5EF4-FFF2-40B4-BE49-F238E27FC236}">
                <a16:creationId xmlns:a16="http://schemas.microsoft.com/office/drawing/2014/main" id="{A805D509-F96F-1288-C3E7-7FA79FA81758}"/>
              </a:ext>
            </a:extLst>
          </p:cNvPr>
          <p:cNvPicPr>
            <a:picLocks noChangeAspect="1"/>
          </p:cNvPicPr>
          <p:nvPr/>
        </p:nvPicPr>
        <p:blipFill>
          <a:blip r:embed="rId2"/>
          <a:stretch>
            <a:fillRect/>
          </a:stretch>
        </p:blipFill>
        <p:spPr>
          <a:xfrm>
            <a:off x="8059877" y="640080"/>
            <a:ext cx="2730679" cy="5572814"/>
          </a:xfrm>
          <a:prstGeom prst="rect">
            <a:avLst/>
          </a:prstGeom>
        </p:spPr>
      </p:pic>
    </p:spTree>
    <p:extLst>
      <p:ext uri="{BB962C8B-B14F-4D97-AF65-F5344CB8AC3E}">
        <p14:creationId xmlns:p14="http://schemas.microsoft.com/office/powerpoint/2010/main" val="1318707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0"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778898" y="758952"/>
            <a:ext cx="4721886" cy="4041648"/>
          </a:xfrm>
        </p:spPr>
        <p:txBody>
          <a:bodyPr vert="horz" lIns="91440" tIns="45720" rIns="91440" bIns="45720" rtlCol="0" anchor="b">
            <a:normAutofit/>
          </a:bodyPr>
          <a:lstStyle/>
          <a:p>
            <a:pPr algn="l">
              <a:lnSpc>
                <a:spcPct val="85000"/>
              </a:lnSpc>
            </a:pPr>
            <a:r>
              <a:rPr lang="en-US" sz="6600" spc="-50"/>
              <a:t>Register &amp; Login Screen</a:t>
            </a:r>
          </a:p>
        </p:txBody>
      </p:sp>
      <p:sp>
        <p:nvSpPr>
          <p:cNvPr id="31" name="Rectangle 25">
            <a:extLst>
              <a:ext uri="{FF2B5EF4-FFF2-40B4-BE49-F238E27FC236}">
                <a16:creationId xmlns:a16="http://schemas.microsoft.com/office/drawing/2014/main" id="{131B92B6-C88C-40E0-83F5-237D128B9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19683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10;&#10;Description automatically generated">
            <a:extLst>
              <a:ext uri="{FF2B5EF4-FFF2-40B4-BE49-F238E27FC236}">
                <a16:creationId xmlns:a16="http://schemas.microsoft.com/office/drawing/2014/main" id="{F23952F0-E73F-1A4A-CC7F-1CCBE018F93F}"/>
              </a:ext>
            </a:extLst>
          </p:cNvPr>
          <p:cNvPicPr>
            <a:picLocks noChangeAspect="1"/>
          </p:cNvPicPr>
          <p:nvPr/>
        </p:nvPicPr>
        <p:blipFill>
          <a:blip r:embed="rId2"/>
          <a:stretch>
            <a:fillRect/>
          </a:stretch>
        </p:blipFill>
        <p:spPr>
          <a:xfrm>
            <a:off x="6882638" y="620721"/>
            <a:ext cx="3614215" cy="264741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36D2CD5-317F-3169-E61D-1BE5EF0DD027}"/>
              </a:ext>
            </a:extLst>
          </p:cNvPr>
          <p:cNvPicPr>
            <a:picLocks noChangeAspect="1"/>
          </p:cNvPicPr>
          <p:nvPr/>
        </p:nvPicPr>
        <p:blipFill>
          <a:blip r:embed="rId3"/>
          <a:stretch>
            <a:fillRect/>
          </a:stretch>
        </p:blipFill>
        <p:spPr>
          <a:xfrm>
            <a:off x="6711949" y="3814625"/>
            <a:ext cx="3931462" cy="2132817"/>
          </a:xfrm>
          <a:prstGeom prst="rect">
            <a:avLst/>
          </a:prstGeom>
        </p:spPr>
      </p:pic>
    </p:spTree>
    <p:extLst>
      <p:ext uri="{BB962C8B-B14F-4D97-AF65-F5344CB8AC3E}">
        <p14:creationId xmlns:p14="http://schemas.microsoft.com/office/powerpoint/2010/main" val="1163547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778898" y="758952"/>
            <a:ext cx="4721886" cy="4041648"/>
          </a:xfrm>
        </p:spPr>
        <p:txBody>
          <a:bodyPr vert="horz" lIns="91440" tIns="45720" rIns="91440" bIns="45720" rtlCol="0" anchor="b">
            <a:normAutofit/>
          </a:bodyPr>
          <a:lstStyle/>
          <a:p>
            <a:pPr algn="l">
              <a:lnSpc>
                <a:spcPct val="85000"/>
              </a:lnSpc>
            </a:pPr>
            <a:r>
              <a:rPr lang="en-US" sz="5100" spc="-50" dirty="0"/>
              <a:t>Appointments Screen </a:t>
            </a:r>
          </a:p>
        </p:txBody>
      </p:sp>
      <p:sp>
        <p:nvSpPr>
          <p:cNvPr id="18" name="Rectangle 17">
            <a:extLst>
              <a:ext uri="{FF2B5EF4-FFF2-40B4-BE49-F238E27FC236}">
                <a16:creationId xmlns:a16="http://schemas.microsoft.com/office/drawing/2014/main" id="{131B92B6-C88C-40E0-83F5-237D128B9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19683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DE40E7-D8CB-59D7-9BEB-6711812EB9D9}"/>
              </a:ext>
            </a:extLst>
          </p:cNvPr>
          <p:cNvPicPr>
            <a:picLocks noChangeAspect="1"/>
          </p:cNvPicPr>
          <p:nvPr/>
        </p:nvPicPr>
        <p:blipFill>
          <a:blip r:embed="rId2"/>
          <a:stretch>
            <a:fillRect/>
          </a:stretch>
        </p:blipFill>
        <p:spPr>
          <a:xfrm>
            <a:off x="7258711" y="620721"/>
            <a:ext cx="2862068" cy="2647413"/>
          </a:xfrm>
          <a:prstGeom prst="rect">
            <a:avLst/>
          </a:prstGeom>
        </p:spPr>
      </p:pic>
      <p:pic>
        <p:nvPicPr>
          <p:cNvPr id="11" name="Picture 10">
            <a:extLst>
              <a:ext uri="{FF2B5EF4-FFF2-40B4-BE49-F238E27FC236}">
                <a16:creationId xmlns:a16="http://schemas.microsoft.com/office/drawing/2014/main" id="{8C7D81CB-0DDA-F6F1-4897-3121CA04F6BB}"/>
              </a:ext>
            </a:extLst>
          </p:cNvPr>
          <p:cNvPicPr>
            <a:picLocks noChangeAspect="1"/>
          </p:cNvPicPr>
          <p:nvPr/>
        </p:nvPicPr>
        <p:blipFill>
          <a:blip r:embed="rId3"/>
          <a:stretch>
            <a:fillRect/>
          </a:stretch>
        </p:blipFill>
        <p:spPr>
          <a:xfrm>
            <a:off x="6908959" y="3589867"/>
            <a:ext cx="3537442" cy="2582333"/>
          </a:xfrm>
          <a:prstGeom prst="rect">
            <a:avLst/>
          </a:prstGeom>
        </p:spPr>
      </p:pic>
    </p:spTree>
    <p:extLst>
      <p:ext uri="{BB962C8B-B14F-4D97-AF65-F5344CB8AC3E}">
        <p14:creationId xmlns:p14="http://schemas.microsoft.com/office/powerpoint/2010/main" val="2453684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BC921DF-9345-4B9D-A324-FA2A21AFF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C63F9BB-0AF8-43A9-90DD-BF8D0425F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1292841" cy="4236483"/>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643467" y="228599"/>
            <a:ext cx="6891187" cy="3766235"/>
          </a:xfrm>
        </p:spPr>
        <p:txBody>
          <a:bodyPr vert="horz" lIns="91440" tIns="45720" rIns="91440" bIns="45720" rtlCol="0" anchor="ctr">
            <a:normAutofit/>
          </a:bodyPr>
          <a:lstStyle/>
          <a:p>
            <a:pPr algn="l">
              <a:lnSpc>
                <a:spcPct val="85000"/>
              </a:lnSpc>
            </a:pPr>
            <a:r>
              <a:rPr lang="en-US" sz="5400" b="1" kern="1200" spc="-50" baseline="0">
                <a:solidFill>
                  <a:srgbClr val="FFFFFF"/>
                </a:solidFill>
                <a:latin typeface="+mj-lt"/>
                <a:ea typeface="+mj-ea"/>
                <a:cs typeface="+mj-cs"/>
              </a:rPr>
              <a:t>Api used </a:t>
            </a:r>
          </a:p>
        </p:txBody>
      </p:sp>
      <p:sp>
        <p:nvSpPr>
          <p:cNvPr id="18" name="Rectangle 17">
            <a:extLst>
              <a:ext uri="{FF2B5EF4-FFF2-40B4-BE49-F238E27FC236}">
                <a16:creationId xmlns:a16="http://schemas.microsoft.com/office/drawing/2014/main" id="{8B306D5B-49A7-4F3F-90DB-837A440FBD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0"/>
            <a:ext cx="7834541" cy="2624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CA571C-5961-49A8-9492-AA408B94F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4547" y="-2811"/>
            <a:ext cx="3498634" cy="68608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DrChrono Review | PCMag">
            <a:extLst>
              <a:ext uri="{FF2B5EF4-FFF2-40B4-BE49-F238E27FC236}">
                <a16:creationId xmlns:a16="http://schemas.microsoft.com/office/drawing/2014/main" id="{D2DA84E5-088A-FC03-BA2E-CD337F6D72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5411" y="298320"/>
            <a:ext cx="3136559" cy="17623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rChrono EHR / 11.0 API v4">
            <a:extLst>
              <a:ext uri="{FF2B5EF4-FFF2-40B4-BE49-F238E27FC236}">
                <a16:creationId xmlns:a16="http://schemas.microsoft.com/office/drawing/2014/main" id="{7D0DED44-CC69-1AE0-1F44-12B54933F8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95411" y="2469964"/>
            <a:ext cx="3136560" cy="19211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uman API">
            <a:extLst>
              <a:ext uri="{FF2B5EF4-FFF2-40B4-BE49-F238E27FC236}">
                <a16:creationId xmlns:a16="http://schemas.microsoft.com/office/drawing/2014/main" id="{9CD6D903-43CE-584E-C9AD-0518EB9427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95411" y="5321364"/>
            <a:ext cx="3136560" cy="713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581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7" name="Picture 46" descr="Locator flag on a city map">
            <a:extLst>
              <a:ext uri="{FF2B5EF4-FFF2-40B4-BE49-F238E27FC236}">
                <a16:creationId xmlns:a16="http://schemas.microsoft.com/office/drawing/2014/main" id="{4BD73886-5D9C-F6EF-BDF6-C812D4338542}"/>
              </a:ext>
            </a:extLst>
          </p:cNvPr>
          <p:cNvPicPr>
            <a:picLocks noChangeAspect="1"/>
          </p:cNvPicPr>
          <p:nvPr/>
        </p:nvPicPr>
        <p:blipFill rotWithShape="1">
          <a:blip r:embed="rId3"/>
          <a:srcRect b="1573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a:solidFill>
                  <a:srgbClr val="FFFFFF"/>
                </a:solidFill>
              </a:rPr>
              <a:t>GITHUB LINK</a:t>
            </a:r>
          </a:p>
        </p:txBody>
      </p: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45</a:t>
            </a:fld>
            <a:endParaRPr lang="en-US" sz="1200">
              <a:solidFill>
                <a:srgbClr val="FFFFFF"/>
              </a:solidFill>
              <a:latin typeface="Calibri" panose="020F0502020204030204"/>
            </a:endParaRPr>
          </a:p>
        </p:txBody>
      </p:sp>
      <p:sp>
        <p:nvSpPr>
          <p:cNvPr id="6" name="Title 1">
            <a:extLst>
              <a:ext uri="{FF2B5EF4-FFF2-40B4-BE49-F238E27FC236}">
                <a16:creationId xmlns:a16="http://schemas.microsoft.com/office/drawing/2014/main" id="{1D727AD2-F60B-06E3-5475-420AC2D8764A}"/>
              </a:ext>
            </a:extLst>
          </p:cNvPr>
          <p:cNvSpPr txBox="1">
            <a:spLocks/>
          </p:cNvSpPr>
          <p:nvPr/>
        </p:nvSpPr>
        <p:spPr>
          <a:xfrm>
            <a:off x="1100051" y="4072043"/>
            <a:ext cx="10058400"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spcBef>
                <a:spcPts val="1000"/>
              </a:spcBef>
            </a:pPr>
            <a:r>
              <a:rPr lang="en-US" sz="2400">
                <a:solidFill>
                  <a:srgbClr val="FFFFFF"/>
                </a:solidFill>
                <a:latin typeface="+mn-lt"/>
                <a:ea typeface="+mn-ea"/>
                <a:cs typeface="+mn-cs"/>
                <a:hlinkClick r:id="rId4"/>
              </a:rPr>
              <a:t>https://github.com/SaiTejjj/HMS/wiki/CURA---HMS</a:t>
            </a:r>
            <a:endParaRPr lang="en-US" sz="2400">
              <a:solidFill>
                <a:srgbClr val="FFFFFF"/>
              </a:solidFill>
              <a:latin typeface="+mn-lt"/>
              <a:ea typeface="+mn-ea"/>
              <a:cs typeface="+mn-cs"/>
            </a:endParaRPr>
          </a:p>
        </p:txBody>
      </p:sp>
    </p:spTree>
    <p:extLst>
      <p:ext uri="{BB962C8B-B14F-4D97-AF65-F5344CB8AC3E}">
        <p14:creationId xmlns:p14="http://schemas.microsoft.com/office/powerpoint/2010/main" val="43889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6420464" y="677863"/>
            <a:ext cx="4534047" cy="1325562"/>
          </a:xfrm>
        </p:spPr>
        <p:txBody>
          <a:bodyPr vert="horz" lIns="91440" tIns="45720" rIns="91440" bIns="45720" rtlCol="0" anchor="b">
            <a:normAutofit/>
          </a:bodyPr>
          <a:lstStyle/>
          <a:p>
            <a:pPr>
              <a:lnSpc>
                <a:spcPct val="90000"/>
              </a:lnSpc>
            </a:pPr>
            <a:r>
              <a:rPr lang="en-US" sz="4400"/>
              <a:t>THANK YOU</a:t>
            </a:r>
          </a:p>
        </p:txBody>
      </p:sp>
      <p:pic>
        <p:nvPicPr>
          <p:cNvPr id="19" name="Graphic 9" descr="Smiling Face with No Fill">
            <a:extLst>
              <a:ext uri="{FF2B5EF4-FFF2-40B4-BE49-F238E27FC236}">
                <a16:creationId xmlns:a16="http://schemas.microsoft.com/office/drawing/2014/main" id="{BBA88B6F-FF0A-A7CB-1A89-5EBCDB5F54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192" y="686808"/>
            <a:ext cx="5451627" cy="5451627"/>
          </a:xfrm>
          <a:prstGeom prst="rect">
            <a:avLst/>
          </a:prstGeom>
        </p:spPr>
      </p:pic>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6750662" y="2283456"/>
            <a:ext cx="4572002" cy="3854979"/>
          </a:xfrm>
        </p:spPr>
        <p:txBody>
          <a:bodyPr vert="horz" lIns="91440" tIns="45720" rIns="91440" bIns="45720" rtlCol="0">
            <a:normAutofit/>
          </a:bodyPr>
          <a:lstStyle/>
          <a:p>
            <a:pPr indent="-182880">
              <a:buFont typeface="Arial" panose="020B0604020202020204" pitchFamily="34" charset="0"/>
              <a:buChar char="•"/>
            </a:pPr>
            <a:r>
              <a:rPr lang="en-US" dirty="0"/>
              <a:t>Sai Teja </a:t>
            </a:r>
            <a:r>
              <a:rPr lang="en-US" dirty="0" err="1"/>
              <a:t>Koribilli</a:t>
            </a:r>
            <a:endParaRPr lang="en-US" dirty="0"/>
          </a:p>
          <a:p>
            <a:pPr indent="-182880">
              <a:buFont typeface="Arial" panose="020B0604020202020204" pitchFamily="34" charset="0"/>
              <a:buChar char="•"/>
            </a:pPr>
            <a:r>
              <a:rPr lang="en-US" dirty="0"/>
              <a:t>Jigar Shah</a:t>
            </a:r>
          </a:p>
          <a:p>
            <a:pPr indent="-182880">
              <a:buFont typeface="Arial" panose="020B0604020202020204" pitchFamily="34" charset="0"/>
              <a:buChar char="•"/>
            </a:pPr>
            <a:r>
              <a:rPr lang="en-US" dirty="0"/>
              <a:t>Mounika </a:t>
            </a:r>
            <a:r>
              <a:rPr lang="en-US" dirty="0" err="1"/>
              <a:t>Thalla</a:t>
            </a:r>
            <a:endParaRPr lang="en-US" dirty="0"/>
          </a:p>
          <a:p>
            <a:pPr indent="-182880">
              <a:buFont typeface="Arial" panose="020B0604020202020204" pitchFamily="34" charset="0"/>
              <a:buChar char="•"/>
            </a:pPr>
            <a:r>
              <a:rPr lang="en-US" dirty="0"/>
              <a:t>Kuldeep Raj</a:t>
            </a:r>
          </a:p>
          <a:p>
            <a:pPr indent="-182880">
              <a:buFont typeface="Arial" panose="020B0604020202020204" pitchFamily="34" charset="0"/>
              <a:buChar char="•"/>
            </a:pPr>
            <a:r>
              <a:rPr lang="en-US" dirty="0"/>
              <a:t>Bindu </a:t>
            </a:r>
            <a:r>
              <a:rPr lang="en-US" dirty="0" err="1"/>
              <a:t>Valishetti</a:t>
            </a:r>
            <a:endParaRPr lang="en-US" dirty="0"/>
          </a:p>
          <a:p>
            <a:pPr indent="-182880">
              <a:buFont typeface="Arial" panose="020B0604020202020204" pitchFamily="34" charset="0"/>
              <a:buChar char="•"/>
            </a:pPr>
            <a:r>
              <a:rPr lang="en-US" dirty="0"/>
              <a:t>Nikhil</a:t>
            </a:r>
          </a:p>
          <a:p>
            <a:pPr indent="-182880">
              <a:buFont typeface="Arial" panose="020B0604020202020204" pitchFamily="34" charset="0"/>
              <a:buChar char="•"/>
            </a:pPr>
            <a:r>
              <a:rPr lang="en-US" dirty="0" err="1"/>
              <a:t>Shivansh</a:t>
            </a:r>
            <a:r>
              <a:rPr lang="en-US" dirty="0"/>
              <a:t> </a:t>
            </a:r>
            <a:r>
              <a:rPr lang="en-US" dirty="0" err="1"/>
              <a:t>Tomar</a:t>
            </a:r>
            <a:endParaRPr lang="en-US" dirty="0"/>
          </a:p>
        </p:txBody>
      </p:sp>
    </p:spTree>
    <p:extLst>
      <p:ext uri="{BB962C8B-B14F-4D97-AF65-F5344CB8AC3E}">
        <p14:creationId xmlns:p14="http://schemas.microsoft.com/office/powerpoint/2010/main" val="196978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8"/>
            <a:ext cx="7695724" cy="1053330"/>
          </a:xfrm>
        </p:spPr>
        <p:txBody>
          <a:bodyPr/>
          <a:lstStyle/>
          <a:p>
            <a:r>
              <a:rPr lang="en-US" dirty="0"/>
              <a:t>MEET OUR TEAM</a:t>
            </a:r>
          </a:p>
        </p:txBody>
      </p:sp>
      <p:pic>
        <p:nvPicPr>
          <p:cNvPr id="6" name="Picture 6">
            <a:extLst>
              <a:ext uri="{FF2B5EF4-FFF2-40B4-BE49-F238E27FC236}">
                <a16:creationId xmlns:a16="http://schemas.microsoft.com/office/drawing/2014/main" id="{16F0194B-49F1-6C85-0016-944758DAD741}"/>
              </a:ext>
            </a:extLst>
          </p:cNvPr>
          <p:cNvPicPr>
            <a:picLocks noGrp="1" noChangeAspect="1"/>
          </p:cNvPicPr>
          <p:nvPr>
            <p:ph type="pic" sz="quarter" idx="14"/>
          </p:nvPr>
        </p:nvPicPr>
        <p:blipFill rotWithShape="1">
          <a:blip r:embed="rId2"/>
          <a:srcRect t="12468" b="12468"/>
          <a:stretch/>
        </p:blipFill>
        <p:spPr>
          <a:xfrm>
            <a:off x="962400" y="2881772"/>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813913" y="5042190"/>
            <a:ext cx="2317707" cy="343061"/>
          </a:xfrm>
        </p:spPr>
        <p:txBody>
          <a:bodyPr/>
          <a:lstStyle/>
          <a:p>
            <a:r>
              <a:rPr lang="en-US" dirty="0"/>
              <a:t>SHIVANSH TOMAR</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1"/>
          </p:nvPr>
        </p:nvSpPr>
        <p:spPr>
          <a:xfrm>
            <a:off x="4423739" y="5328390"/>
            <a:ext cx="2330815" cy="580572"/>
          </a:xfrm>
        </p:spPr>
        <p:txBody>
          <a:bodyPr/>
          <a:lstStyle/>
          <a:p>
            <a:r>
              <a:rPr lang="en-US" dirty="0"/>
              <a:t>QUALITY</a:t>
            </a:r>
          </a:p>
          <a:p>
            <a:r>
              <a:rPr lang="en-US" dirty="0"/>
              <a:t>ANALYST EGINEER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a:stretch/>
        </p:blipFill>
        <p:spPr>
          <a:xfrm>
            <a:off x="4689880" y="2414944"/>
            <a:ext cx="1977062" cy="2312339"/>
          </a:xfrm>
          <a:prstGeom prst="rect">
            <a:avLst/>
          </a:prstGeom>
          <a:ln w="88900" cap="sq" cmpd="thickThin">
            <a:solidFill>
              <a:srgbClr val="000000"/>
            </a:solidFill>
            <a:prstDash val="solid"/>
            <a:miter lim="800000"/>
          </a:ln>
          <a:effectLst>
            <a:innerShdw blurRad="76200">
              <a:srgbClr val="000000"/>
            </a:innerShdw>
          </a:effectLst>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4423738" y="4912493"/>
            <a:ext cx="2330816" cy="343061"/>
          </a:xfrm>
        </p:spPr>
        <p:txBody>
          <a:bodyPr/>
          <a:lstStyle/>
          <a:p>
            <a:r>
              <a:rPr lang="en-US" dirty="0"/>
              <a:t>NIKHIL</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2"/>
          </p:nvPr>
        </p:nvSpPr>
        <p:spPr>
          <a:xfrm>
            <a:off x="8238260" y="5385251"/>
            <a:ext cx="1845511" cy="343061"/>
          </a:xfrm>
        </p:spPr>
        <p:txBody>
          <a:bodyPr/>
          <a:lstStyle/>
          <a:p>
            <a:r>
              <a:rPr lang="en-US" dirty="0"/>
              <a:t>DEVELOPER</a:t>
            </a:r>
          </a:p>
        </p:txBody>
      </p:sp>
      <p:pic>
        <p:nvPicPr>
          <p:cNvPr id="20" name="Picture Placeholder 19" descr="A picture containing outdoor, building, person, street&#10;&#10;Description automatically generated">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4"/>
          <a:srcRect/>
          <a:stretch/>
        </p:blipFill>
        <p:spPr>
          <a:xfrm>
            <a:off x="8415914" y="2849646"/>
            <a:ext cx="1432492" cy="1790615"/>
          </a:xfrm>
          <a:prstGeom prst="rect">
            <a:avLst/>
          </a:prstGeom>
          <a:ln w="88900" cap="sq" cmpd="thickThin">
            <a:solidFill>
              <a:srgbClr val="000000"/>
            </a:solidFill>
            <a:prstDash val="solid"/>
            <a:miter lim="800000"/>
          </a:ln>
          <a:effectLst>
            <a:innerShdw blurRad="76200">
              <a:srgbClr val="000000"/>
            </a:innerShdw>
          </a:effectLst>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8002162" y="4912492"/>
            <a:ext cx="2317707" cy="343061"/>
          </a:xfrm>
        </p:spPr>
        <p:txBody>
          <a:bodyPr/>
          <a:lstStyle/>
          <a:p>
            <a:r>
              <a:rPr lang="en-US" dirty="0"/>
              <a:t>JIGAR SHAH</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0"/>
          </p:nvPr>
        </p:nvSpPr>
        <p:spPr>
          <a:xfrm>
            <a:off x="1115839" y="5468213"/>
            <a:ext cx="1845511" cy="343061"/>
          </a:xfrm>
        </p:spPr>
        <p:txBody>
          <a:bodyPr/>
          <a:lstStyle/>
          <a:p>
            <a:r>
              <a:rPr lang="en-US" sz="1000" dirty="0"/>
              <a:t>DEVELOPER</a:t>
            </a:r>
          </a:p>
        </p:txBody>
      </p:sp>
    </p:spTree>
    <p:extLst>
      <p:ext uri="{BB962C8B-B14F-4D97-AF65-F5344CB8AC3E}">
        <p14:creationId xmlns:p14="http://schemas.microsoft.com/office/powerpoint/2010/main" val="2769376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7FB7-FF92-D045-D673-3AE6640939A3}"/>
              </a:ext>
            </a:extLst>
          </p:cNvPr>
          <p:cNvSpPr>
            <a:spLocks noGrp="1"/>
          </p:cNvSpPr>
          <p:nvPr>
            <p:ph type="title"/>
          </p:nvPr>
        </p:nvSpPr>
        <p:spPr>
          <a:xfrm>
            <a:off x="568960" y="762000"/>
            <a:ext cx="10937240" cy="823913"/>
          </a:xfrm>
        </p:spPr>
        <p:txBody>
          <a:bodyPr vert="horz" lIns="91440" tIns="45720" rIns="91440" bIns="45720" rtlCol="0" anchor="ctr">
            <a:normAutofit/>
          </a:bodyPr>
          <a:lstStyle/>
          <a:p>
            <a:r>
              <a:rPr lang="en-US" sz="3700" kern="1200" dirty="0">
                <a:latin typeface="+mj-lt"/>
                <a:ea typeface="+mj-ea"/>
                <a:cs typeface="+mj-cs"/>
              </a:rPr>
              <a:t>Improvements made from Professor Feedback</a:t>
            </a:r>
          </a:p>
        </p:txBody>
      </p:sp>
      <p:sp>
        <p:nvSpPr>
          <p:cNvPr id="3" name="Text Placeholder 2">
            <a:extLst>
              <a:ext uri="{FF2B5EF4-FFF2-40B4-BE49-F238E27FC236}">
                <a16:creationId xmlns:a16="http://schemas.microsoft.com/office/drawing/2014/main" id="{22234FDB-A9EE-B78F-E9E5-37C1E5DAEE9B}"/>
              </a:ext>
            </a:extLst>
          </p:cNvPr>
          <p:cNvSpPr>
            <a:spLocks noGrp="1"/>
          </p:cNvSpPr>
          <p:nvPr>
            <p:ph type="body" idx="1"/>
          </p:nvPr>
        </p:nvSpPr>
        <p:spPr/>
        <p:txBody>
          <a:bodyPr>
            <a:normAutofit/>
          </a:bodyPr>
          <a:lstStyle/>
          <a:p>
            <a:r>
              <a:rPr lang="en-US" sz="2400" b="1" dirty="0">
                <a:latin typeface="Century Schoolbook"/>
                <a:ea typeface="Century Schoolbook"/>
                <a:cs typeface="Century Schoolbook"/>
                <a:sym typeface="Century Schoolbook"/>
              </a:rPr>
              <a:t>Feedback</a:t>
            </a:r>
            <a:endParaRPr lang="en-IN" sz="2400" b="1" dirty="0"/>
          </a:p>
        </p:txBody>
      </p:sp>
      <p:sp>
        <p:nvSpPr>
          <p:cNvPr id="7" name="Content Placeholder 6">
            <a:extLst>
              <a:ext uri="{FF2B5EF4-FFF2-40B4-BE49-F238E27FC236}">
                <a16:creationId xmlns:a16="http://schemas.microsoft.com/office/drawing/2014/main" id="{C2EA9C80-1A39-617B-1430-72E6D8A83B59}"/>
              </a:ext>
            </a:extLst>
          </p:cNvPr>
          <p:cNvSpPr>
            <a:spLocks noGrp="1"/>
          </p:cNvSpPr>
          <p:nvPr>
            <p:ph sz="half" idx="2"/>
          </p:nvPr>
        </p:nvSpPr>
        <p:spPr>
          <a:xfrm>
            <a:off x="911860" y="2784355"/>
            <a:ext cx="5035273" cy="644646"/>
          </a:xfrm>
        </p:spPr>
        <p:txBody>
          <a:bodyPr>
            <a:noAutofit/>
          </a:bodyPr>
          <a:lstStyle/>
          <a:p>
            <a:pPr marL="457200" lvl="0" indent="-317500" algn="l" rtl="0">
              <a:lnSpc>
                <a:spcPct val="150000"/>
              </a:lnSpc>
              <a:spcBef>
                <a:spcPts val="120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Add description to Jira section on Wiki Page.</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Labels were missing in the Technology slide.</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Use correct spellings and grammar in the presentation</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Specify and add details in Product Backlog, User Stories and Acceptance criteria.</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Consistent theme should be used.</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Retrospective should be more specific</a:t>
            </a:r>
            <a:r>
              <a:rPr lang="en-US" sz="1600" dirty="0">
                <a:latin typeface="Century Schoolbook"/>
                <a:ea typeface="Century Schoolbook"/>
                <a:cs typeface="Century Schoolbook"/>
                <a:sym typeface="Century Schoolbook"/>
              </a:rPr>
              <a:t>.</a:t>
            </a:r>
          </a:p>
          <a:p>
            <a:endParaRPr lang="en-US" dirty="0"/>
          </a:p>
        </p:txBody>
      </p:sp>
      <p:sp>
        <p:nvSpPr>
          <p:cNvPr id="8" name="Text Placeholder 7">
            <a:extLst>
              <a:ext uri="{FF2B5EF4-FFF2-40B4-BE49-F238E27FC236}">
                <a16:creationId xmlns:a16="http://schemas.microsoft.com/office/drawing/2014/main" id="{4D423AAB-5BF9-07D1-5BCE-4B57BD1A8979}"/>
              </a:ext>
            </a:extLst>
          </p:cNvPr>
          <p:cNvSpPr>
            <a:spLocks noGrp="1"/>
          </p:cNvSpPr>
          <p:nvPr>
            <p:ph type="body" sz="quarter" idx="3"/>
          </p:nvPr>
        </p:nvSpPr>
        <p:spPr/>
        <p:txBody>
          <a:bodyPr>
            <a:normAutofit/>
          </a:bodyPr>
          <a:lstStyle/>
          <a:p>
            <a:r>
              <a:rPr lang="en-US" sz="2400" b="1" dirty="0"/>
              <a:t>Improvements</a:t>
            </a:r>
            <a:endParaRPr lang="en-IN" sz="2400" b="1" dirty="0"/>
          </a:p>
        </p:txBody>
      </p:sp>
      <p:sp>
        <p:nvSpPr>
          <p:cNvPr id="9" name="Content Placeholder 8">
            <a:extLst>
              <a:ext uri="{FF2B5EF4-FFF2-40B4-BE49-F238E27FC236}">
                <a16:creationId xmlns:a16="http://schemas.microsoft.com/office/drawing/2014/main" id="{06278C44-8AC1-5015-F432-AFFF7DAAD2F4}"/>
              </a:ext>
            </a:extLst>
          </p:cNvPr>
          <p:cNvSpPr>
            <a:spLocks noGrp="1"/>
          </p:cNvSpPr>
          <p:nvPr>
            <p:ph sz="quarter" idx="4"/>
          </p:nvPr>
        </p:nvSpPr>
        <p:spPr>
          <a:xfrm>
            <a:off x="5947133" y="2768983"/>
            <a:ext cx="5333007" cy="979299"/>
          </a:xfrm>
        </p:spPr>
        <p:txBody>
          <a:bodyPr>
            <a:noAutofit/>
          </a:bodyPr>
          <a:lstStyle/>
          <a:p>
            <a:pPr marL="457200" lvl="0" indent="-317500" algn="l" rtl="0">
              <a:lnSpc>
                <a:spcPct val="150000"/>
              </a:lnSpc>
              <a:spcBef>
                <a:spcPts val="120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Added description to Jira section on Wiki page</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Added missing labels in the Technology slides.</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 Corrected spellings and used correct grammar in the presentation</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Added details in Product Backlog, User Stories and Acceptance criteria.</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Consistent theme is used all over the presentation.</a:t>
            </a:r>
          </a:p>
          <a:p>
            <a:pPr marL="457200" lvl="0" indent="-317500" algn="l" rtl="0">
              <a:lnSpc>
                <a:spcPct val="150000"/>
              </a:lnSpc>
              <a:spcBef>
                <a:spcPts val="0"/>
              </a:spcBef>
              <a:spcAft>
                <a:spcPts val="0"/>
              </a:spcAft>
              <a:buSzPts val="1400"/>
              <a:buFont typeface="Century Schoolbook"/>
              <a:buChar char="●"/>
            </a:pPr>
            <a:r>
              <a:rPr lang="en-US" sz="1600" dirty="0">
                <a:latin typeface="Times New Roman" panose="02020603050405020304" pitchFamily="18" charset="0"/>
                <a:ea typeface="Century Schoolbook"/>
                <a:cs typeface="Times New Roman" panose="02020603050405020304" pitchFamily="18" charset="0"/>
                <a:sym typeface="Century Schoolbook"/>
              </a:rPr>
              <a:t>Made efforts to make retrospectives more specific.</a:t>
            </a:r>
          </a:p>
        </p:txBody>
      </p:sp>
      <p:sp>
        <p:nvSpPr>
          <p:cNvPr id="103" name="TextBox 5">
            <a:extLst>
              <a:ext uri="{FF2B5EF4-FFF2-40B4-BE49-F238E27FC236}">
                <a16:creationId xmlns:a16="http://schemas.microsoft.com/office/drawing/2014/main" id="{9DB4E515-8E0A-B3E3-CE95-92BC79245575}"/>
              </a:ext>
            </a:extLst>
          </p:cNvPr>
          <p:cNvSpPr txBox="1"/>
          <p:nvPr/>
        </p:nvSpPr>
        <p:spPr>
          <a:xfrm>
            <a:off x="731525" y="1909721"/>
            <a:ext cx="5300975" cy="36771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endParaRPr lang="en-US" dirty="0"/>
          </a:p>
        </p:txBody>
      </p:sp>
    </p:spTree>
    <p:extLst>
      <p:ext uri="{BB962C8B-B14F-4D97-AF65-F5344CB8AC3E}">
        <p14:creationId xmlns:p14="http://schemas.microsoft.com/office/powerpoint/2010/main" val="4607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5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44B09D-F3E1-2A0B-3D45-73EEE9D85D3C}"/>
              </a:ext>
            </a:extLst>
          </p:cNvPr>
          <p:cNvSpPr txBox="1"/>
          <p:nvPr/>
        </p:nvSpPr>
        <p:spPr>
          <a:xfrm>
            <a:off x="386080" y="1808480"/>
            <a:ext cx="11396214" cy="37414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dirty="0">
                <a:latin typeface="Times New Roman" panose="02020603050405020304" pitchFamily="18" charset="0"/>
                <a:ea typeface="+mn-lt"/>
                <a:cs typeface="Times New Roman" panose="02020603050405020304" pitchFamily="18" charset="0"/>
              </a:rPr>
              <a:t>            Most hospitals are still facing several challenges with Hospital Management System because some of them are still using manual processes, while those who are using computerized method are also facing the challenge of adjusting to it. Like:</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The high cost of software development and deployment.</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Complex design in terms of User Interface and User Experience (UI/UX Design)</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Fear of data security breach.</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Difficulty in migrating from manual processes, because both staff and patients are used to the manual processes and so are unable to speedily cope with the new system.</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Lack of IT-friendly medical personnel is also presenting several challenges.</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600" dirty="0">
                <a:latin typeface="Times New Roman" panose="02020603050405020304" pitchFamily="18" charset="0"/>
                <a:ea typeface="+mn-lt"/>
                <a:cs typeface="Times New Roman" panose="02020603050405020304" pitchFamily="18" charset="0"/>
              </a:rPr>
              <a:t>A Huge influx of patients visiting government hospitals makes the process of migrating to automated processes highly difficult. They do not have the patience to wait for registration and data entry and often fail to understand the functioning of automated processes.</a:t>
            </a:r>
            <a:endParaRPr lang="en-US"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04C6DDE-F5E6-255B-C4AE-306D8F7BB898}"/>
              </a:ext>
            </a:extLst>
          </p:cNvPr>
          <p:cNvSpPr txBox="1"/>
          <p:nvPr/>
        </p:nvSpPr>
        <p:spPr>
          <a:xfrm>
            <a:off x="2569029" y="772886"/>
            <a:ext cx="6583135" cy="769441"/>
          </a:xfrm>
          <a:prstGeom prst="rect">
            <a:avLst/>
          </a:prstGeom>
          <a:noFill/>
        </p:spPr>
        <p:txBody>
          <a:bodyPr wrap="square">
            <a:spAutoFit/>
          </a:bodyPr>
          <a:lstStyle/>
          <a:p>
            <a:r>
              <a:rPr lang="en-US" sz="4400" dirty="0"/>
              <a:t>Problem Statement</a:t>
            </a:r>
          </a:p>
        </p:txBody>
      </p:sp>
    </p:spTree>
    <p:extLst>
      <p:ext uri="{BB962C8B-B14F-4D97-AF65-F5344CB8AC3E}">
        <p14:creationId xmlns:p14="http://schemas.microsoft.com/office/powerpoint/2010/main" val="368094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8DA9-A29D-99D0-EB14-FF223C44892D}"/>
              </a:ext>
            </a:extLst>
          </p:cNvPr>
          <p:cNvSpPr>
            <a:spLocks noGrp="1"/>
          </p:cNvSpPr>
          <p:nvPr>
            <p:ph type="title"/>
          </p:nvPr>
        </p:nvSpPr>
        <p:spPr>
          <a:xfrm>
            <a:off x="528704" y="241981"/>
            <a:ext cx="9986896" cy="916259"/>
          </a:xfrm>
        </p:spPr>
        <p:txBody>
          <a:bodyPr/>
          <a:lstStyle/>
          <a:p>
            <a:pPr algn="ctr"/>
            <a:r>
              <a:rPr lang="en-US" dirty="0"/>
              <a:t>Project Description</a:t>
            </a:r>
          </a:p>
        </p:txBody>
      </p:sp>
      <p:graphicFrame>
        <p:nvGraphicFramePr>
          <p:cNvPr id="4" name="Content Placeholder 3">
            <a:extLst>
              <a:ext uri="{FF2B5EF4-FFF2-40B4-BE49-F238E27FC236}">
                <a16:creationId xmlns:a16="http://schemas.microsoft.com/office/drawing/2014/main" id="{456C9362-FF37-5607-980D-099361A35408}"/>
              </a:ext>
            </a:extLst>
          </p:cNvPr>
          <p:cNvGraphicFramePr>
            <a:graphicFrameLocks noGrp="1"/>
          </p:cNvGraphicFramePr>
          <p:nvPr>
            <p:ph idx="1"/>
            <p:extLst>
              <p:ext uri="{D42A27DB-BD31-4B8C-83A1-F6EECF244321}">
                <p14:modId xmlns:p14="http://schemas.microsoft.com/office/powerpoint/2010/main" val="3813609594"/>
              </p:ext>
            </p:extLst>
          </p:nvPr>
        </p:nvGraphicFramePr>
        <p:xfrm>
          <a:off x="2665445" y="1400221"/>
          <a:ext cx="6316824" cy="4612386"/>
        </p:xfrm>
        <a:graphic>
          <a:graphicData uri="http://schemas.openxmlformats.org/drawingml/2006/table">
            <a:tbl>
              <a:tblPr bandRow="1">
                <a:tableStyleId>{5C22544A-7EE6-4342-B048-85BDC9FD1C3A}</a:tableStyleId>
              </a:tblPr>
              <a:tblGrid>
                <a:gridCol w="1638320">
                  <a:extLst>
                    <a:ext uri="{9D8B030D-6E8A-4147-A177-3AD203B41FA5}">
                      <a16:colId xmlns:a16="http://schemas.microsoft.com/office/drawing/2014/main" val="4098883350"/>
                    </a:ext>
                  </a:extLst>
                </a:gridCol>
                <a:gridCol w="4678504">
                  <a:extLst>
                    <a:ext uri="{9D8B030D-6E8A-4147-A177-3AD203B41FA5}">
                      <a16:colId xmlns:a16="http://schemas.microsoft.com/office/drawing/2014/main" val="91846968"/>
                    </a:ext>
                  </a:extLst>
                </a:gridCol>
              </a:tblGrid>
              <a:tr h="242446">
                <a:tc gridSpan="2">
                  <a:txBody>
                    <a:bodyPr/>
                    <a:lstStyle/>
                    <a:p>
                      <a:pPr marL="0" marR="0" algn="ctr">
                        <a:spcBef>
                          <a:spcPts val="100"/>
                        </a:spcBef>
                        <a:spcAft>
                          <a:spcPts val="200"/>
                        </a:spcAft>
                      </a:pPr>
                      <a:r>
                        <a:rPr lang="en-US" sz="1400" dirty="0">
                          <a:solidFill>
                            <a:schemeClr val="bg1"/>
                          </a:solidFill>
                          <a:effectLst/>
                        </a:rPr>
                        <a:t>Project Description</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1066148219"/>
                  </a:ext>
                </a:extLst>
              </a:tr>
              <a:tr h="190494">
                <a:tc>
                  <a:txBody>
                    <a:bodyPr/>
                    <a:lstStyle/>
                    <a:p>
                      <a:pPr marL="0" marR="0">
                        <a:spcBef>
                          <a:spcPts val="100"/>
                        </a:spcBef>
                        <a:spcAft>
                          <a:spcPts val="200"/>
                        </a:spcAft>
                      </a:pPr>
                      <a:r>
                        <a:rPr lang="en-US" sz="1100">
                          <a:effectLst/>
                        </a:rPr>
                        <a:t>Project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dirty="0" err="1">
                          <a:effectLst/>
                          <a:latin typeface="Calibri" panose="020F0502020204030204" pitchFamily="34" charset="0"/>
                          <a:ea typeface="Calibri" panose="020F0502020204030204" pitchFamily="34" charset="0"/>
                        </a:rPr>
                        <a:t>Cura</a:t>
                      </a:r>
                      <a:r>
                        <a:rPr lang="en-US" sz="1100" dirty="0">
                          <a:effectLst/>
                          <a:latin typeface="Calibri" panose="020F0502020204030204" pitchFamily="34" charset="0"/>
                          <a:ea typeface="Calibri" panose="020F0502020204030204" pitchFamily="34" charset="0"/>
                        </a:rPr>
                        <a:t> HMS</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44432227"/>
                  </a:ext>
                </a:extLst>
              </a:tr>
              <a:tr h="214396">
                <a:tc>
                  <a:txBody>
                    <a:bodyPr/>
                    <a:lstStyle/>
                    <a:p>
                      <a:pPr marL="0" marR="0">
                        <a:spcBef>
                          <a:spcPts val="100"/>
                        </a:spcBef>
                        <a:spcAft>
                          <a:spcPts val="200"/>
                        </a:spcAft>
                      </a:pPr>
                      <a:r>
                        <a:rPr lang="en-US" sz="1100">
                          <a:effectLst/>
                        </a:rPr>
                        <a:t>Team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US" sz="1100" kern="1200" dirty="0">
                          <a:solidFill>
                            <a:schemeClr val="dk1"/>
                          </a:solidFill>
                          <a:effectLst/>
                          <a:latin typeface="+mn-lt"/>
                          <a:ea typeface="+mn-ea"/>
                          <a:cs typeface="+mn-cs"/>
                        </a:rPr>
                        <a:t>Medical Maestros</a:t>
                      </a:r>
                    </a:p>
                  </a:txBody>
                  <a:tcPr marL="68580" marR="68580" marT="0" marB="0"/>
                </a:tc>
                <a:extLst>
                  <a:ext uri="{0D108BD9-81ED-4DB2-BD59-A6C34878D82A}">
                    <a16:rowId xmlns:a16="http://schemas.microsoft.com/office/drawing/2014/main" val="571001932"/>
                  </a:ext>
                </a:extLst>
              </a:tr>
              <a:tr h="2743200">
                <a:tc>
                  <a:txBody>
                    <a:bodyPr/>
                    <a:lstStyle/>
                    <a:p>
                      <a:pPr marL="0" marR="0">
                        <a:spcBef>
                          <a:spcPts val="100"/>
                        </a:spcBef>
                        <a:spcAft>
                          <a:spcPts val="200"/>
                        </a:spcAft>
                      </a:pPr>
                      <a:r>
                        <a:rPr lang="en-US" sz="1100" dirty="0">
                          <a:effectLst/>
                        </a:rPr>
                        <a:t>Project Description:</a:t>
                      </a:r>
                      <a:endParaRPr lang="en-US" sz="1200" dirty="0">
                        <a:effectLst/>
                      </a:endParaRPr>
                    </a:p>
                    <a:p>
                      <a:pPr marL="0" marR="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indent="-182880" defTabSz="914400">
                        <a:spcAft>
                          <a:spcPts val="600"/>
                        </a:spcAft>
                        <a:buClr>
                          <a:schemeClr val="accent1"/>
                        </a:buClr>
                      </a:pPr>
                      <a:r>
                        <a:rPr lang="en-US" sz="1100" dirty="0"/>
                        <a:t>CURA helps to automate routine tasks, optimize staff coordination, improve communication, distribute the workload, store different types of information, and provide financial and HR management.</a:t>
                      </a:r>
                    </a:p>
                    <a:p>
                      <a:pPr marL="0" marR="0">
                        <a:spcBef>
                          <a:spcPts val="100"/>
                        </a:spcBef>
                        <a:spcAft>
                          <a:spcPts val="200"/>
                        </a:spcAft>
                      </a:pPr>
                      <a:r>
                        <a:rPr lang="en-US" sz="1100" dirty="0">
                          <a:effectLst/>
                        </a:rPr>
                        <a:t> </a:t>
                      </a:r>
                      <a:endParaRPr lang="en-US" sz="1200" dirty="0">
                        <a:effectLst/>
                      </a:endParaRPr>
                    </a:p>
                    <a:p>
                      <a:pPr marL="0" marR="0">
                        <a:spcBef>
                          <a:spcPts val="100"/>
                        </a:spcBef>
                        <a:spcAft>
                          <a:spcPts val="200"/>
                        </a:spcAft>
                      </a:pPr>
                      <a:r>
                        <a:rPr lang="en-US" sz="1100" b="1" dirty="0">
                          <a:effectLst/>
                        </a:rPr>
                        <a:t>For patients</a:t>
                      </a:r>
                      <a:endParaRPr lang="en-US" sz="1200" dirty="0">
                        <a:effectLst/>
                      </a:endParaRPr>
                    </a:p>
                    <a:p>
                      <a:pPr marL="0" marR="0">
                        <a:spcBef>
                          <a:spcPts val="100"/>
                        </a:spcBef>
                        <a:spcAft>
                          <a:spcPts val="200"/>
                        </a:spcAft>
                      </a:pPr>
                      <a:r>
                        <a:rPr lang="en-US" sz="1100" b="1" dirty="0">
                          <a:effectLst/>
                        </a:rPr>
                        <a:t>who</a:t>
                      </a:r>
                      <a:r>
                        <a:rPr lang="en-US" sz="1100" dirty="0">
                          <a:effectLst/>
                        </a:rPr>
                        <a:t> want to book an appointments,</a:t>
                      </a:r>
                      <a:endParaRPr lang="en-US" sz="1200" dirty="0">
                        <a:effectLst/>
                      </a:endParaRPr>
                    </a:p>
                    <a:p>
                      <a:pPr marL="0" marR="0">
                        <a:spcBef>
                          <a:spcPts val="100"/>
                        </a:spcBef>
                        <a:spcAft>
                          <a:spcPts val="200"/>
                        </a:spcAft>
                      </a:pPr>
                      <a:r>
                        <a:rPr lang="en-US" sz="1100" b="1" dirty="0">
                          <a:effectLst/>
                        </a:rPr>
                        <a:t>the</a:t>
                      </a:r>
                      <a:r>
                        <a:rPr lang="en-US" sz="1100" dirty="0">
                          <a:effectLst/>
                        </a:rPr>
                        <a:t> CURA</a:t>
                      </a:r>
                      <a:endParaRPr lang="en-US" sz="1200" dirty="0">
                        <a:effectLst/>
                      </a:endParaRPr>
                    </a:p>
                    <a:p>
                      <a:pPr marL="0" marR="0">
                        <a:spcBef>
                          <a:spcPts val="100"/>
                        </a:spcBef>
                        <a:spcAft>
                          <a:spcPts val="200"/>
                        </a:spcAft>
                      </a:pPr>
                      <a:r>
                        <a:rPr lang="en-US" sz="1100" b="1" dirty="0">
                          <a:effectLst/>
                        </a:rPr>
                        <a:t>is a </a:t>
                      </a:r>
                      <a:r>
                        <a:rPr lang="en-US" sz="1100" dirty="0">
                          <a:effectLst/>
                        </a:rPr>
                        <a:t>web app</a:t>
                      </a:r>
                      <a:endParaRPr lang="en-US" sz="1200" dirty="0">
                        <a:effectLst/>
                      </a:endParaRPr>
                    </a:p>
                    <a:p>
                      <a:pPr marL="0" marR="0">
                        <a:spcBef>
                          <a:spcPts val="100"/>
                        </a:spcBef>
                        <a:spcAft>
                          <a:spcPts val="200"/>
                        </a:spcAft>
                      </a:pPr>
                      <a:r>
                        <a:rPr lang="en-US" sz="1100" b="1" dirty="0">
                          <a:effectLst/>
                        </a:rPr>
                        <a:t>that</a:t>
                      </a:r>
                      <a:r>
                        <a:rPr lang="en-US" sz="1100" dirty="0">
                          <a:effectLst/>
                        </a:rPr>
                        <a:t> provides a hassle-less to book an appointment with doctor,</a:t>
                      </a:r>
                      <a:endParaRPr lang="en-US" sz="1200" dirty="0">
                        <a:effectLst/>
                      </a:endParaRPr>
                    </a:p>
                    <a:p>
                      <a:pPr marL="0" marR="0">
                        <a:spcBef>
                          <a:spcPts val="100"/>
                        </a:spcBef>
                        <a:spcAft>
                          <a:spcPts val="200"/>
                        </a:spcAft>
                      </a:pPr>
                      <a:r>
                        <a:rPr lang="en-US" sz="1100" b="1" dirty="0">
                          <a:effectLst/>
                        </a:rPr>
                        <a:t>unlike</a:t>
                      </a:r>
                      <a:r>
                        <a:rPr lang="en-US" sz="1100" dirty="0">
                          <a:effectLst/>
                        </a:rPr>
                        <a:t> the traditional way where we had to call or text and ask for doctor’s availability</a:t>
                      </a:r>
                      <a:endParaRPr lang="en-US" sz="1200" dirty="0">
                        <a:effectLst/>
                      </a:endParaRPr>
                    </a:p>
                    <a:p>
                      <a:pPr marL="0" marR="0">
                        <a:spcBef>
                          <a:spcPts val="100"/>
                        </a:spcBef>
                        <a:spcAft>
                          <a:spcPts val="200"/>
                        </a:spcAft>
                      </a:pPr>
                      <a:r>
                        <a:rPr lang="en-US" sz="1100" b="1" dirty="0">
                          <a:effectLst/>
                        </a:rPr>
                        <a:t>our </a:t>
                      </a:r>
                      <a:r>
                        <a:rPr lang="en-US" sz="1100" b="1" dirty="0" err="1">
                          <a:effectLst/>
                        </a:rPr>
                        <a:t>cura</a:t>
                      </a:r>
                      <a:r>
                        <a:rPr lang="en-US" sz="1100" b="1" dirty="0">
                          <a:effectLst/>
                        </a:rPr>
                        <a:t> app </a:t>
                      </a:r>
                      <a:r>
                        <a:rPr lang="en-US" sz="1100" dirty="0"/>
                        <a:t>is a tool that collects data about patients, doctors, staff, hospital administrative details in one software</a:t>
                      </a:r>
                      <a:r>
                        <a:rPr lang="en-US" sz="1100" dirty="0">
                          <a:effectLst/>
                        </a:rPr>
                        <a:t>.</a:t>
                      </a:r>
                      <a:endParaRPr lang="en-US" sz="1200" dirty="0">
                        <a:effectLst/>
                      </a:endParaRPr>
                    </a:p>
                    <a:p>
                      <a:pPr marL="0" marR="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21421210"/>
                  </a:ext>
                </a:extLst>
              </a:tr>
              <a:tr h="72722">
                <a:tc gridSpan="2">
                  <a:txBody>
                    <a:bodyPr/>
                    <a:lstStyle/>
                    <a:p>
                      <a:pPr marL="0" marR="0" indent="45720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88004483"/>
                  </a:ext>
                </a:extLst>
              </a:tr>
              <a:tr h="805269">
                <a:tc>
                  <a:txBody>
                    <a:bodyPr/>
                    <a:lstStyle/>
                    <a:p>
                      <a:pPr marL="0" marR="0">
                        <a:spcBef>
                          <a:spcPts val="100"/>
                        </a:spcBef>
                        <a:spcAft>
                          <a:spcPts val="200"/>
                        </a:spcAft>
                      </a:pPr>
                      <a:r>
                        <a:rPr lang="en-US" sz="1100">
                          <a:effectLst/>
                        </a:rPr>
                        <a:t>Benefit Outcomes:</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spcBef>
                          <a:spcPts val="100"/>
                        </a:spcBef>
                        <a:spcAft>
                          <a:spcPts val="200"/>
                        </a:spcAft>
                        <a:buFont typeface="Arial" panose="020B0604020202020204" pitchFamily="34" charset="0"/>
                        <a:buChar char="●"/>
                      </a:pPr>
                      <a:r>
                        <a:rPr lang="en-US" sz="1100" dirty="0">
                          <a:effectLst/>
                        </a:rPr>
                        <a:t>Patients can book appointments with particular Doctor according to their preferred date and time . </a:t>
                      </a:r>
                    </a:p>
                    <a:p>
                      <a:pPr marL="342900" marR="0" lvl="0" indent="-342900">
                        <a:spcBef>
                          <a:spcPts val="100"/>
                        </a:spcBef>
                        <a:spcAft>
                          <a:spcPts val="200"/>
                        </a:spcAft>
                        <a:buFont typeface="Arial" panose="020B0604020202020204" pitchFamily="34" charset="0"/>
                        <a:buChar char="●"/>
                      </a:pPr>
                      <a:r>
                        <a:rPr lang="en-US" sz="1100" dirty="0">
                          <a:effectLst/>
                        </a:rPr>
                        <a:t>Doctors can see the appointment list of patients and schedule his duties at hospital .</a:t>
                      </a:r>
                      <a:endParaRPr lang="en-US" sz="1200" dirty="0">
                        <a:effectLst/>
                        <a:latin typeface="Noto Sans Symbols"/>
                        <a:ea typeface="Noto Sans Symbols"/>
                        <a:cs typeface="Noto Sans Symbols"/>
                      </a:endParaRPr>
                    </a:p>
                  </a:txBody>
                  <a:tcPr marL="68580" marR="68580" marT="0" marB="0"/>
                </a:tc>
                <a:extLst>
                  <a:ext uri="{0D108BD9-81ED-4DB2-BD59-A6C34878D82A}">
                    <a16:rowId xmlns:a16="http://schemas.microsoft.com/office/drawing/2014/main" val="3268316107"/>
                  </a:ext>
                </a:extLst>
              </a:tr>
              <a:tr h="248941">
                <a:tc>
                  <a:txBody>
                    <a:bodyPr/>
                    <a:lstStyle/>
                    <a:p>
                      <a:pPr marL="0" marR="0">
                        <a:spcBef>
                          <a:spcPts val="100"/>
                        </a:spcBef>
                        <a:spcAft>
                          <a:spcPts val="200"/>
                        </a:spcAft>
                      </a:pPr>
                      <a:r>
                        <a:rPr lang="en-US" sz="1100">
                          <a:effectLst/>
                        </a:rPr>
                        <a:t>GitHub Wiki:</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200" dirty="0">
                          <a:effectLst/>
                          <a:latin typeface="Calibri" panose="020F0502020204030204" pitchFamily="34" charset="0"/>
                          <a:ea typeface="Calibri" panose="020F0502020204030204" pitchFamily="34" charset="0"/>
                          <a:hlinkClick r:id="rId2"/>
                        </a:rPr>
                        <a:t>https://github.com/htmw/HMS/wiki</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357886942"/>
                  </a:ext>
                </a:extLst>
              </a:tr>
            </a:tbl>
          </a:graphicData>
        </a:graphic>
      </p:graphicFrame>
      <p:sp>
        <p:nvSpPr>
          <p:cNvPr id="5" name="Rectangle 1">
            <a:hlinkClick r:id="rId3"/>
            <a:extLst>
              <a:ext uri="{FF2B5EF4-FFF2-40B4-BE49-F238E27FC236}">
                <a16:creationId xmlns:a16="http://schemas.microsoft.com/office/drawing/2014/main" id="{F7D699A6-D6B3-241D-4EB4-52AED779C2F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69951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0565-223F-5FC0-5896-B5D1AF965E3A}"/>
              </a:ext>
            </a:extLst>
          </p:cNvPr>
          <p:cNvSpPr>
            <a:spLocks noGrp="1"/>
          </p:cNvSpPr>
          <p:nvPr>
            <p:ph type="title"/>
          </p:nvPr>
        </p:nvSpPr>
        <p:spPr>
          <a:xfrm>
            <a:off x="1261872" y="365760"/>
            <a:ext cx="9446768" cy="1026160"/>
          </a:xfrm>
        </p:spPr>
        <p:txBody>
          <a:bodyPr>
            <a:normAutofit/>
          </a:bodyPr>
          <a:lstStyle/>
          <a:p>
            <a:pPr algn="ctr"/>
            <a:r>
              <a:rPr lang="en-US" dirty="0"/>
              <a:t>Team Working Agreement</a:t>
            </a:r>
          </a:p>
        </p:txBody>
      </p:sp>
      <p:pic>
        <p:nvPicPr>
          <p:cNvPr id="11" name="Content Placeholder 10" descr="Text&#10;&#10;Description automatically generated with medium confidence">
            <a:extLst>
              <a:ext uri="{FF2B5EF4-FFF2-40B4-BE49-F238E27FC236}">
                <a16:creationId xmlns:a16="http://schemas.microsoft.com/office/drawing/2014/main" id="{25E9F7CD-2036-50AD-D050-B85CAF815433}"/>
              </a:ext>
            </a:extLst>
          </p:cNvPr>
          <p:cNvPicPr>
            <a:picLocks noGrp="1" noChangeAspect="1"/>
          </p:cNvPicPr>
          <p:nvPr>
            <p:ph sz="half" idx="2"/>
          </p:nvPr>
        </p:nvPicPr>
        <p:blipFill>
          <a:blip r:embed="rId2"/>
          <a:stretch>
            <a:fillRect/>
          </a:stretch>
        </p:blipFill>
        <p:spPr>
          <a:xfrm>
            <a:off x="783965" y="1910080"/>
            <a:ext cx="5125039" cy="4582160"/>
          </a:xfrm>
        </p:spPr>
      </p:pic>
      <p:pic>
        <p:nvPicPr>
          <p:cNvPr id="13" name="Content Placeholder 12" descr="Text&#10;&#10;Description automatically generated">
            <a:extLst>
              <a:ext uri="{FF2B5EF4-FFF2-40B4-BE49-F238E27FC236}">
                <a16:creationId xmlns:a16="http://schemas.microsoft.com/office/drawing/2014/main" id="{B4D93B04-B7AC-73A5-A76F-B7F6C6E4893D}"/>
              </a:ext>
            </a:extLst>
          </p:cNvPr>
          <p:cNvPicPr>
            <a:picLocks noGrp="1" noChangeAspect="1"/>
          </p:cNvPicPr>
          <p:nvPr>
            <p:ph sz="quarter" idx="4"/>
          </p:nvPr>
        </p:nvPicPr>
        <p:blipFill>
          <a:blip r:embed="rId3"/>
          <a:stretch>
            <a:fillRect/>
          </a:stretch>
        </p:blipFill>
        <p:spPr>
          <a:xfrm>
            <a:off x="6282998" y="1910080"/>
            <a:ext cx="5253682" cy="4582160"/>
          </a:xfrm>
        </p:spPr>
      </p:pic>
    </p:spTree>
    <p:extLst>
      <p:ext uri="{BB962C8B-B14F-4D97-AF65-F5344CB8AC3E}">
        <p14:creationId xmlns:p14="http://schemas.microsoft.com/office/powerpoint/2010/main" val="332537114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C7F809-A434-4A8D-A127-1C50C2DB3890}">
  <ds:schemaRefs>
    <ds:schemaRef ds:uri="71af3243-3dd4-4a8d-8c0d-dd76da1f02a5"/>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230e9df3-be65-4c73-a93b-d1236ebd677e"/>
    <ds:schemaRef ds:uri="http://purl.org/dc/terms/"/>
    <ds:schemaRef ds:uri="16c05727-aa75-4e4a-9b5f-8a80a1165891"/>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View</Template>
  <TotalTime>14063</TotalTime>
  <Words>2249</Words>
  <Application>Microsoft Office PowerPoint</Application>
  <PresentationFormat>Widescreen</PresentationFormat>
  <Paragraphs>386</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Century Schoolbook</vt:lpstr>
      <vt:lpstr>Noto Sans Symbols</vt:lpstr>
      <vt:lpstr>Times New Roman</vt:lpstr>
      <vt:lpstr>TimesNewRomanPSMT</vt:lpstr>
      <vt:lpstr>Wingdings 2</vt:lpstr>
      <vt:lpstr>View</vt:lpstr>
      <vt:lpstr>CURA-HMS</vt:lpstr>
      <vt:lpstr>AGENDA</vt:lpstr>
      <vt:lpstr>Agenda</vt:lpstr>
      <vt:lpstr>MEET OUR TEAM</vt:lpstr>
      <vt:lpstr>MEET OUR TEAM</vt:lpstr>
      <vt:lpstr>Improvements made from Professor Feedback</vt:lpstr>
      <vt:lpstr>PowerPoint Presentation</vt:lpstr>
      <vt:lpstr>Project Description</vt:lpstr>
      <vt:lpstr>Team Working Agreement</vt:lpstr>
      <vt:lpstr>Personas</vt:lpstr>
      <vt:lpstr>Persona 1</vt:lpstr>
      <vt:lpstr>Persona 2</vt:lpstr>
      <vt:lpstr>Persona 3</vt:lpstr>
      <vt:lpstr>Minimal Viable Product (MVP)</vt:lpstr>
      <vt:lpstr>TECHNOLOGIES</vt:lpstr>
      <vt:lpstr>                      Algorithm</vt:lpstr>
      <vt:lpstr> Diagrams</vt:lpstr>
      <vt:lpstr>PowerPoint Presentation</vt:lpstr>
      <vt:lpstr>PowerPoint Presentation</vt:lpstr>
      <vt:lpstr>PowerPoint Presentation</vt:lpstr>
      <vt:lpstr>PowerPoint Presentation</vt:lpstr>
      <vt:lpstr>PowerPoint Presentation</vt:lpstr>
      <vt:lpstr>SPRINT 5 RECAP</vt:lpstr>
      <vt:lpstr>PRODUCT BACKLOG  </vt:lpstr>
      <vt:lpstr>  Product Backlog</vt:lpstr>
      <vt:lpstr>SPRINT 6 BACKLOG</vt:lpstr>
      <vt:lpstr>Sprint 6 Backlog</vt:lpstr>
      <vt:lpstr>User Stories &amp;Acceptance criteria</vt:lpstr>
      <vt:lpstr>PowerPoint Presentation</vt:lpstr>
      <vt:lpstr>Test Cases</vt:lpstr>
      <vt:lpstr>Stories Completed and Stories Not Complete</vt:lpstr>
      <vt:lpstr>METRICS</vt:lpstr>
      <vt:lpstr>PowerPoint Presentation</vt:lpstr>
      <vt:lpstr>PowerPoint Presentation</vt:lpstr>
      <vt:lpstr>PowerPoint Presentation</vt:lpstr>
      <vt:lpstr>What went well??</vt:lpstr>
      <vt:lpstr>What didn’t go well?? </vt:lpstr>
      <vt:lpstr>What needs improvement?  </vt:lpstr>
      <vt:lpstr>Stories Planned and Committed for Sprint 7</vt:lpstr>
      <vt:lpstr>Application Screenshots</vt:lpstr>
      <vt:lpstr>Home Page</vt:lpstr>
      <vt:lpstr>Register &amp; Login Screen</vt:lpstr>
      <vt:lpstr>Appointments Screen </vt:lpstr>
      <vt:lpstr>Api used </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Tej Koribilli</dc:creator>
  <cp:lastModifiedBy>Kaluvala, Mr. Kuldeep Raj</cp:lastModifiedBy>
  <cp:revision>523</cp:revision>
  <dcterms:created xsi:type="dcterms:W3CDTF">2022-11-15T01:54:28Z</dcterms:created>
  <dcterms:modified xsi:type="dcterms:W3CDTF">2023-03-07T05:12:37Z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